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76" r:id="rId1"/>
  </p:sldMasterIdLst>
  <p:notesMasterIdLst>
    <p:notesMasterId r:id="rId61"/>
  </p:notesMasterIdLst>
  <p:sldIdLst>
    <p:sldId id="256" r:id="rId2"/>
    <p:sldId id="257" r:id="rId3"/>
    <p:sldId id="258" r:id="rId4"/>
    <p:sldId id="259" r:id="rId5"/>
    <p:sldId id="260" r:id="rId6"/>
    <p:sldId id="261" r:id="rId7"/>
    <p:sldId id="262" r:id="rId8"/>
    <p:sldId id="263" r:id="rId9"/>
    <p:sldId id="264" r:id="rId10"/>
    <p:sldId id="265" r:id="rId11"/>
    <p:sldId id="266" r:id="rId12"/>
    <p:sldId id="318" r:id="rId13"/>
    <p:sldId id="326" r:id="rId14"/>
    <p:sldId id="327" r:id="rId15"/>
    <p:sldId id="325" r:id="rId16"/>
    <p:sldId id="270" r:id="rId17"/>
    <p:sldId id="310" r:id="rId18"/>
    <p:sldId id="319" r:id="rId19"/>
    <p:sldId id="273" r:id="rId20"/>
    <p:sldId id="274" r:id="rId21"/>
    <p:sldId id="328" r:id="rId22"/>
    <p:sldId id="329" r:id="rId23"/>
    <p:sldId id="330" r:id="rId24"/>
    <p:sldId id="320" r:id="rId25"/>
    <p:sldId id="331" r:id="rId26"/>
    <p:sldId id="276" r:id="rId27"/>
    <p:sldId id="277" r:id="rId28"/>
    <p:sldId id="278" r:id="rId29"/>
    <p:sldId id="317" r:id="rId30"/>
    <p:sldId id="321" r:id="rId31"/>
    <p:sldId id="322" r:id="rId32"/>
    <p:sldId id="332" r:id="rId33"/>
    <p:sldId id="280" r:id="rId34"/>
    <p:sldId id="281" r:id="rId35"/>
    <p:sldId id="323" r:id="rId36"/>
    <p:sldId id="282" r:id="rId37"/>
    <p:sldId id="283" r:id="rId38"/>
    <p:sldId id="324" r:id="rId39"/>
    <p:sldId id="284" r:id="rId40"/>
    <p:sldId id="285" r:id="rId41"/>
    <p:sldId id="286" r:id="rId42"/>
    <p:sldId id="287" r:id="rId43"/>
    <p:sldId id="288" r:id="rId44"/>
    <p:sldId id="289" r:id="rId45"/>
    <p:sldId id="290" r:id="rId46"/>
    <p:sldId id="291" r:id="rId47"/>
    <p:sldId id="292" r:id="rId48"/>
    <p:sldId id="293" r:id="rId49"/>
    <p:sldId id="294" r:id="rId50"/>
    <p:sldId id="295" r:id="rId51"/>
    <p:sldId id="296" r:id="rId52"/>
    <p:sldId id="297" r:id="rId53"/>
    <p:sldId id="298" r:id="rId54"/>
    <p:sldId id="299" r:id="rId55"/>
    <p:sldId id="300" r:id="rId56"/>
    <p:sldId id="301" r:id="rId57"/>
    <p:sldId id="302" r:id="rId58"/>
    <p:sldId id="303" r:id="rId59"/>
    <p:sldId id="305" r:id="rId6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FDC6"/>
    <a:srgbClr val="27F940"/>
    <a:srgbClr val="28F8C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956" autoAdjust="0"/>
    <p:restoredTop sz="94660"/>
  </p:normalViewPr>
  <p:slideViewPr>
    <p:cSldViewPr>
      <p:cViewPr>
        <p:scale>
          <a:sx n="66" d="100"/>
          <a:sy n="66" d="100"/>
        </p:scale>
        <p:origin x="-1284" y="-612"/>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32748D-3E89-4C72-B6E7-6783A082F912}" type="datetimeFigureOut">
              <a:rPr lang="en-US" smtClean="0"/>
              <a:pPr/>
              <a:t>12/21/2024</a:t>
            </a:fld>
            <a:endParaRPr lang="en-AU"/>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6D43C6-2721-4912-9330-2CA759F64E2D}"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836D43C6-2721-4912-9330-2CA759F64E2D}" type="slidenum">
              <a:rPr lang="en-AU" smtClean="0"/>
              <a:pPr/>
              <a:t>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1DA1E61-2DFB-483C-BDB1-9C648343A35D}" type="datetimeFigureOut">
              <a:rPr lang="en-US" smtClean="0"/>
              <a:pPr/>
              <a:t>12/21/2024</a:t>
            </a:fld>
            <a:endParaRPr lang="en-AU"/>
          </a:p>
        </p:txBody>
      </p:sp>
      <p:sp>
        <p:nvSpPr>
          <p:cNvPr id="19" name="Footer Placeholder 18"/>
          <p:cNvSpPr>
            <a:spLocks noGrp="1"/>
          </p:cNvSpPr>
          <p:nvPr>
            <p:ph type="ftr" sz="quarter" idx="11"/>
          </p:nvPr>
        </p:nvSpPr>
        <p:spPr/>
        <p:txBody>
          <a:bodyPr/>
          <a:lstStyle/>
          <a:p>
            <a:endParaRPr lang="en-AU"/>
          </a:p>
        </p:txBody>
      </p:sp>
      <p:sp>
        <p:nvSpPr>
          <p:cNvPr id="27" name="Slide Number Placeholder 26"/>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DA1E61-2DFB-483C-BDB1-9C648343A35D}" type="datetimeFigureOut">
              <a:rPr lang="en-US" smtClean="0"/>
              <a:pPr/>
              <a:t>12/21/2024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DA1E61-2DFB-483C-BDB1-9C648343A35D}" type="datetimeFigureOut">
              <a:rPr lang="en-US" smtClean="0"/>
              <a:pPr/>
              <a:t>12/21/2024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DA1E61-2DFB-483C-BDB1-9C648343A35D}" type="datetimeFigureOut">
              <a:rPr lang="en-US" smtClean="0"/>
              <a:pPr/>
              <a:t>12/21/2024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DA1E61-2DFB-483C-BDB1-9C648343A35D}" type="datetimeFigureOut">
              <a:rPr lang="en-US" smtClean="0"/>
              <a:pPr/>
              <a:t>12/21/2024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DA1E61-2DFB-483C-BDB1-9C648343A35D}" type="datetimeFigureOut">
              <a:rPr lang="en-US" smtClean="0"/>
              <a:pPr/>
              <a:t>12/21/2024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1DA1E61-2DFB-483C-BDB1-9C648343A35D}" type="datetimeFigureOut">
              <a:rPr lang="en-US" smtClean="0"/>
              <a:pPr/>
              <a:t>12/21/2024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1DA1E61-2DFB-483C-BDB1-9C648343A35D}" type="datetimeFigureOut">
              <a:rPr lang="en-US" smtClean="0"/>
              <a:pPr/>
              <a:t>12/21/2024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DA1E61-2DFB-483C-BDB1-9C648343A35D}" type="datetimeFigureOut">
              <a:rPr lang="en-US" smtClean="0"/>
              <a:pPr/>
              <a:t>12/21/2024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DA1E61-2DFB-483C-BDB1-9C648343A35D}" type="datetimeFigureOut">
              <a:rPr lang="en-US" smtClean="0"/>
              <a:pPr/>
              <a:t>12/21/2024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1DA1E61-2DFB-483C-BDB1-9C648343A35D}" type="datetimeFigureOut">
              <a:rPr lang="en-US" smtClean="0"/>
              <a:pPr/>
              <a:t>12/21/2024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8077200" y="4767263"/>
            <a:ext cx="609600" cy="273844"/>
          </a:xfrm>
        </p:spPr>
        <p:txBody>
          <a:bodyPr/>
          <a:lstStyle/>
          <a:p>
            <a:fld id="{C5A22790-1E4E-4CE8-B4CB-853A0832AFED}" type="slidenum">
              <a:rPr lang="en-AU" smtClean="0"/>
              <a:pPr/>
              <a:t>‹#›</a:t>
            </a:fld>
            <a:endParaRPr lang="en-AU"/>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9000">
              <a:schemeClr val="accent1">
                <a:lumMod val="75000"/>
              </a:schemeClr>
            </a:gs>
            <a:gs pos="25000">
              <a:schemeClr val="bg2">
                <a:tint val="83000"/>
                <a:satMod val="320000"/>
              </a:schemeClr>
            </a:gs>
            <a:gs pos="100000">
              <a:schemeClr val="bg2">
                <a:shade val="15000"/>
                <a:satMod val="320000"/>
              </a:schemeClr>
            </a:gs>
          </a:gsLst>
          <a:path path="circle">
            <a:fillToRect l="10000" t="110000" r="10000" b="100000"/>
          </a:path>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DA1E61-2DFB-483C-BDB1-9C648343A35D}" type="datetimeFigureOut">
              <a:rPr lang="en-US" smtClean="0"/>
              <a:pPr/>
              <a:t>12/21/2024</a:t>
            </a:fld>
            <a:endParaRPr lang="en-AU"/>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AU"/>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5A22790-1E4E-4CE8-B4CB-853A0832AFED}" type="slidenum">
              <a:rPr lang="en-AU" smtClean="0"/>
              <a:pPr/>
              <a:t>‹#›</a:t>
            </a:fld>
            <a:endParaRPr lang="en-AU"/>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477" r:id="rId1"/>
    <p:sldLayoutId id="2147484478" r:id="rId2"/>
    <p:sldLayoutId id="2147484479" r:id="rId3"/>
    <p:sldLayoutId id="2147484480" r:id="rId4"/>
    <p:sldLayoutId id="2147484481" r:id="rId5"/>
    <p:sldLayoutId id="2147484482" r:id="rId6"/>
    <p:sldLayoutId id="2147484483" r:id="rId7"/>
    <p:sldLayoutId id="2147484484" r:id="rId8"/>
    <p:sldLayoutId id="2147484485" r:id="rId9"/>
    <p:sldLayoutId id="2147484486" r:id="rId10"/>
    <p:sldLayoutId id="214748448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4296"/>
            <a:ext cx="9144000" cy="1982405"/>
          </a:xfrm>
          <a:ln>
            <a:noFill/>
          </a:ln>
        </p:spPr>
        <p:txBody>
          <a:bodyPr>
            <a:normAutofit fontScale="90000"/>
          </a:bodyPr>
          <a:lstStyle/>
          <a:p>
            <a:pPr algn="ctr"/>
            <a:r>
              <a:rPr lang="en-US" sz="6000" b="1" kern="0" dirty="0" smtClean="0">
                <a:solidFill>
                  <a:schemeClr val="tx1"/>
                </a:solidFill>
                <a:effectLst/>
                <a:latin typeface="Bell MT" pitchFamily="18" charset="0"/>
                <a:cs typeface="Calibri" pitchFamily="34" charset="0"/>
              </a:rPr>
              <a:t>Welcome to St. Luke’s Parish </a:t>
            </a:r>
            <a:r>
              <a:rPr lang="en-US" sz="6000" b="1" kern="0" dirty="0" err="1" smtClean="0">
                <a:solidFill>
                  <a:schemeClr val="tx1"/>
                </a:solidFill>
                <a:effectLst/>
                <a:latin typeface="Bell MT" pitchFamily="18" charset="0"/>
                <a:cs typeface="Calibri" pitchFamily="34" charset="0"/>
              </a:rPr>
              <a:t>Lalor</a:t>
            </a:r>
            <a:r>
              <a:rPr lang="en-US" sz="4400" i="1" kern="0" dirty="0" smtClean="0">
                <a:solidFill>
                  <a:schemeClr val="bg1"/>
                </a:solidFill>
                <a:latin typeface="+mn-lt"/>
                <a:cs typeface="Calibri" pitchFamily="34" charset="0"/>
              </a:rPr>
              <a:t/>
            </a:r>
            <a:br>
              <a:rPr lang="en-US" sz="4400" i="1" kern="0" dirty="0" smtClean="0">
                <a:solidFill>
                  <a:schemeClr val="bg1"/>
                </a:solidFill>
                <a:latin typeface="+mn-lt"/>
                <a:cs typeface="Calibri" pitchFamily="34" charset="0"/>
              </a:rPr>
            </a:br>
            <a:endParaRPr lang="en-AU" sz="4400" dirty="0">
              <a:latin typeface="+mn-lt"/>
            </a:endParaRPr>
          </a:p>
        </p:txBody>
      </p:sp>
      <p:sp>
        <p:nvSpPr>
          <p:cNvPr id="3" name="Subtitle 2"/>
          <p:cNvSpPr>
            <a:spLocks noGrp="1"/>
          </p:cNvSpPr>
          <p:nvPr>
            <p:ph type="subTitle" idx="1"/>
          </p:nvPr>
        </p:nvSpPr>
        <p:spPr>
          <a:xfrm>
            <a:off x="0" y="4661311"/>
            <a:ext cx="10072694" cy="482189"/>
          </a:xfrm>
        </p:spPr>
        <p:txBody>
          <a:bodyPr>
            <a:normAutofit fontScale="85000" lnSpcReduction="10000"/>
          </a:bodyPr>
          <a:lstStyle/>
          <a:p>
            <a:pPr algn="l"/>
            <a:r>
              <a:rPr lang="en-US" sz="3200" b="1" kern="0" spc="300" dirty="0" smtClean="0">
                <a:solidFill>
                  <a:schemeClr val="tx1"/>
                </a:solidFill>
                <a:cs typeface="Calibri" pitchFamily="34" charset="0"/>
              </a:rPr>
              <a:t>‘Please respect the silence of those who pray’ </a:t>
            </a:r>
            <a:endParaRPr lang="en-AU" sz="3200" b="1" dirty="0" smtClean="0">
              <a:solidFill>
                <a:schemeClr val="tx1"/>
              </a:solidFill>
            </a:endParaRPr>
          </a:p>
          <a:p>
            <a:endParaRPr lang="en-AU" dirty="0"/>
          </a:p>
        </p:txBody>
      </p:sp>
      <p:pic>
        <p:nvPicPr>
          <p:cNvPr id="6" name="Picture 5" descr="holy-spirit-orchid.jpg"/>
          <p:cNvPicPr>
            <a:picLocks noChangeAspect="1"/>
          </p:cNvPicPr>
          <p:nvPr/>
        </p:nvPicPr>
        <p:blipFill>
          <a:blip r:embed="rId3"/>
          <a:stretch>
            <a:fillRect/>
          </a:stretch>
        </p:blipFill>
        <p:spPr>
          <a:xfrm>
            <a:off x="1709738" y="1821651"/>
            <a:ext cx="5724525" cy="2464611"/>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29).jpg"/>
          <p:cNvPicPr>
            <a:picLocks noChangeAspect="1"/>
          </p:cNvPicPr>
          <p:nvPr/>
        </p:nvPicPr>
        <p:blipFill>
          <a:blip r:embed="rId2"/>
          <a:stretch>
            <a:fillRect/>
          </a:stretch>
        </p:blipFill>
        <p:spPr>
          <a:xfrm>
            <a:off x="1214414" y="1017974"/>
            <a:ext cx="6929486" cy="342902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5253" cy="369332"/>
          </a:xfrm>
          <a:prstGeom prst="rect">
            <a:avLst/>
          </a:prstGeom>
        </p:spPr>
        <p:txBody>
          <a:bodyPr wrap="none">
            <a:spAutoFit/>
          </a:bodyPr>
          <a:lstStyle/>
          <a:p>
            <a:pPr>
              <a:spcBef>
                <a:spcPct val="50000"/>
              </a:spcBef>
            </a:pPr>
            <a:r>
              <a:rPr lang="en-AU" b="1" dirty="0" smtClean="0">
                <a:latin typeface="Verdana" pitchFamily="34" charset="0"/>
              </a:rPr>
              <a:t>1 of 2</a:t>
            </a:r>
            <a:endParaRPr lang="en-US" b="1" dirty="0">
              <a:latin typeface="Verdana" pitchFamily="34" charset="0"/>
            </a:endParaRPr>
          </a:p>
        </p:txBody>
      </p:sp>
      <p:sp>
        <p:nvSpPr>
          <p:cNvPr id="3" name="Rectangle 2"/>
          <p:cNvSpPr/>
          <p:nvPr/>
        </p:nvSpPr>
        <p:spPr>
          <a:xfrm>
            <a:off x="857224" y="-285770"/>
            <a:ext cx="7748886" cy="923330"/>
          </a:xfrm>
          <a:prstGeom prst="rect">
            <a:avLst/>
          </a:prstGeom>
        </p:spPr>
        <p:txBody>
          <a:bodyPr wrap="square">
            <a:spAutoFit/>
          </a:bodyPr>
          <a:lstStyle/>
          <a:p>
            <a:pPr algn="ctr"/>
            <a:r>
              <a:rPr lang="en-US" sz="5400" dirty="0" smtClean="0"/>
              <a:t>Liturgy of the Word </a:t>
            </a:r>
            <a:endParaRPr lang="en-US" sz="5400" dirty="0"/>
          </a:p>
        </p:txBody>
      </p:sp>
      <p:sp>
        <p:nvSpPr>
          <p:cNvPr id="4" name="Rectangle 3"/>
          <p:cNvSpPr/>
          <p:nvPr/>
        </p:nvSpPr>
        <p:spPr>
          <a:xfrm>
            <a:off x="714348" y="535768"/>
            <a:ext cx="8001056" cy="1212640"/>
          </a:xfrm>
          <a:prstGeom prst="rect">
            <a:avLst/>
          </a:prstGeom>
        </p:spPr>
        <p:txBody>
          <a:bodyPr wrap="square">
            <a:spAutoFit/>
          </a:bodyPr>
          <a:lstStyle/>
          <a:p>
            <a:pPr algn="ctr">
              <a:lnSpc>
                <a:spcPct val="130000"/>
              </a:lnSpc>
            </a:pPr>
            <a:r>
              <a:rPr lang="en-AU" sz="2800" b="1" dirty="0" smtClean="0">
                <a:cs typeface="Calibri" pitchFamily="34" charset="0"/>
              </a:rPr>
              <a:t>First Reading </a:t>
            </a:r>
            <a:r>
              <a:rPr lang="en-AU" sz="2800" b="1" dirty="0" smtClean="0"/>
              <a:t>Nehemiah 8:2-6. </a:t>
            </a:r>
            <a:r>
              <a:rPr lang="en-AU" sz="2800" b="1" dirty="0" smtClean="0"/>
              <a:t>8-10</a:t>
            </a:r>
            <a:r>
              <a:rPr lang="en-AU" sz="2800" b="1" dirty="0" smtClean="0"/>
              <a:t>   </a:t>
            </a:r>
            <a:endParaRPr lang="en-AU" sz="2800" b="1" dirty="0" smtClean="0">
              <a:cs typeface="Calibri" pitchFamily="34" charset="0"/>
            </a:endParaRPr>
          </a:p>
          <a:p>
            <a:pPr algn="ctr">
              <a:lnSpc>
                <a:spcPct val="130000"/>
              </a:lnSpc>
            </a:pPr>
            <a:r>
              <a:rPr lang="en-AU" sz="2800" b="1" dirty="0" smtClean="0">
                <a:cs typeface="Calibri" pitchFamily="34" charset="0"/>
              </a:rPr>
              <a:t>A reading from</a:t>
            </a:r>
            <a:r>
              <a:rPr lang="en-AU" sz="2800" b="1" dirty="0" smtClean="0"/>
              <a:t> </a:t>
            </a:r>
            <a:r>
              <a:rPr lang="en-AU" sz="2800" b="1" dirty="0" smtClean="0"/>
              <a:t>the</a:t>
            </a:r>
            <a:r>
              <a:rPr lang="en-AU" sz="2800" b="1" dirty="0" smtClean="0"/>
              <a:t> </a:t>
            </a:r>
            <a:r>
              <a:rPr lang="en-AU" sz="2800" b="1" dirty="0" smtClean="0"/>
              <a:t>book </a:t>
            </a:r>
            <a:r>
              <a:rPr lang="en-AU" sz="2800" b="1" dirty="0" smtClean="0"/>
              <a:t>of </a:t>
            </a:r>
            <a:r>
              <a:rPr lang="en-AU" sz="2800" b="1" dirty="0" smtClean="0"/>
              <a:t>Nehemiah</a:t>
            </a:r>
            <a:endParaRPr lang="en-AU" sz="2400" b="1" dirty="0" smtClean="0">
              <a:cs typeface="Calibri" pitchFamily="34" charset="0"/>
            </a:endParaRPr>
          </a:p>
        </p:txBody>
      </p:sp>
      <p:sp>
        <p:nvSpPr>
          <p:cNvPr id="5" name="Rectangle 4"/>
          <p:cNvSpPr/>
          <p:nvPr/>
        </p:nvSpPr>
        <p:spPr>
          <a:xfrm>
            <a:off x="214282" y="1643056"/>
            <a:ext cx="8572560" cy="3539430"/>
          </a:xfrm>
          <a:prstGeom prst="rect">
            <a:avLst/>
          </a:prstGeom>
        </p:spPr>
        <p:txBody>
          <a:bodyPr wrap="square">
            <a:spAutoFit/>
          </a:bodyPr>
          <a:lstStyle/>
          <a:p>
            <a:r>
              <a:rPr lang="en-AU" sz="3200" dirty="0" smtClean="0"/>
              <a:t>Ezra </a:t>
            </a:r>
            <a:r>
              <a:rPr lang="en-AU" sz="3200" dirty="0" smtClean="0"/>
              <a:t>the priest brought the Law before the assembly, consisting of men, women, and children old enough to understand. This was the first day of the seventh month. On the square before the Water </a:t>
            </a:r>
            <a:r>
              <a:rPr lang="en-AU" sz="3200" dirty="0" smtClean="0"/>
              <a:t>Gate,</a:t>
            </a:r>
            <a:r>
              <a:rPr lang="en-AU" sz="3200" dirty="0" smtClean="0"/>
              <a:t> , in the presence of the men and women, and children old enough to understand, </a:t>
            </a:r>
            <a:endParaRPr lang="en-AU" sz="32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5253" cy="369332"/>
          </a:xfrm>
          <a:prstGeom prst="rect">
            <a:avLst/>
          </a:prstGeom>
        </p:spPr>
        <p:txBody>
          <a:bodyPr wrap="none">
            <a:spAutoFit/>
          </a:bodyPr>
          <a:lstStyle/>
          <a:p>
            <a:pPr>
              <a:spcBef>
                <a:spcPct val="50000"/>
              </a:spcBef>
            </a:pPr>
            <a:r>
              <a:rPr lang="en-AU" b="1" dirty="0" smtClean="0">
                <a:latin typeface="Verdana" pitchFamily="34" charset="0"/>
              </a:rPr>
              <a:t>2 of 2</a:t>
            </a:r>
            <a:endParaRPr lang="en-US" b="1" dirty="0">
              <a:latin typeface="Verdana" pitchFamily="34" charset="0"/>
            </a:endParaRPr>
          </a:p>
        </p:txBody>
      </p:sp>
      <p:sp>
        <p:nvSpPr>
          <p:cNvPr id="4" name="Rectangle 3"/>
          <p:cNvSpPr/>
          <p:nvPr/>
        </p:nvSpPr>
        <p:spPr>
          <a:xfrm>
            <a:off x="714348" y="696503"/>
            <a:ext cx="8001056" cy="2172903"/>
          </a:xfrm>
          <a:prstGeom prst="rect">
            <a:avLst/>
          </a:prstGeom>
        </p:spPr>
        <p:txBody>
          <a:bodyPr wrap="square">
            <a:spAutoFit/>
          </a:bodyPr>
          <a:lstStyle/>
          <a:p>
            <a:pPr algn="ctr">
              <a:lnSpc>
                <a:spcPct val="130000"/>
              </a:lnSpc>
            </a:pPr>
            <a:endParaRPr lang="en-AU" sz="2800" b="1" dirty="0" smtClean="0"/>
          </a:p>
          <a:p>
            <a:pPr algn="ctr">
              <a:lnSpc>
                <a:spcPct val="130000"/>
              </a:lnSpc>
            </a:pPr>
            <a:endParaRPr lang="en-AU" sz="2800" b="1" dirty="0" smtClean="0"/>
          </a:p>
          <a:p>
            <a:pPr algn="ctr">
              <a:lnSpc>
                <a:spcPct val="130000"/>
              </a:lnSpc>
            </a:pPr>
            <a:endParaRPr lang="en-AU" sz="2400" dirty="0" smtClean="0"/>
          </a:p>
          <a:p>
            <a:pPr algn="ctr">
              <a:lnSpc>
                <a:spcPct val="130000"/>
              </a:lnSpc>
            </a:pPr>
            <a:endParaRPr lang="en-AU" sz="2400" b="1" dirty="0" smtClean="0">
              <a:cs typeface="Calibri" pitchFamily="34" charset="0"/>
            </a:endParaRPr>
          </a:p>
        </p:txBody>
      </p:sp>
      <p:sp>
        <p:nvSpPr>
          <p:cNvPr id="5" name="Rectangle 4"/>
          <p:cNvSpPr/>
          <p:nvPr/>
        </p:nvSpPr>
        <p:spPr>
          <a:xfrm>
            <a:off x="500034" y="142858"/>
            <a:ext cx="8429684" cy="6124754"/>
          </a:xfrm>
          <a:prstGeom prst="rect">
            <a:avLst/>
          </a:prstGeom>
        </p:spPr>
        <p:txBody>
          <a:bodyPr wrap="square">
            <a:spAutoFit/>
          </a:bodyPr>
          <a:lstStyle/>
          <a:p>
            <a:r>
              <a:rPr lang="en-AU" sz="3600" dirty="0" smtClean="0"/>
              <a:t>he </a:t>
            </a:r>
            <a:r>
              <a:rPr lang="en-AU" sz="3600" dirty="0" smtClean="0"/>
              <a:t>read from the book from early morning till noon; all the people listened attentively to the Book of the Law.</a:t>
            </a:r>
          </a:p>
          <a:p>
            <a:r>
              <a:rPr lang="en-AU" sz="3600" dirty="0" smtClean="0"/>
              <a:t>Ezra the scribe stood on a wooden dais erected for the purpose. In full view of all the people – since he stood higher than all the people – Ezra opened the book; and when he opened it all the people stood up. </a:t>
            </a:r>
            <a:r>
              <a:rPr lang="en-AU" sz="3600" dirty="0" smtClean="0"/>
              <a:t>	</a:t>
            </a:r>
          </a:p>
          <a:p>
            <a:endParaRPr lang="en-AU" sz="3600" dirty="0" smtClean="0"/>
          </a:p>
          <a:p>
            <a:endParaRPr lang="en-AU" sz="32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5253" cy="369332"/>
          </a:xfrm>
          <a:prstGeom prst="rect">
            <a:avLst/>
          </a:prstGeom>
        </p:spPr>
        <p:txBody>
          <a:bodyPr wrap="none">
            <a:spAutoFit/>
          </a:bodyPr>
          <a:lstStyle/>
          <a:p>
            <a:pPr>
              <a:spcBef>
                <a:spcPct val="50000"/>
              </a:spcBef>
            </a:pPr>
            <a:r>
              <a:rPr lang="en-AU" b="1" dirty="0" smtClean="0">
                <a:latin typeface="Verdana" pitchFamily="34" charset="0"/>
              </a:rPr>
              <a:t>2 of 2</a:t>
            </a:r>
            <a:endParaRPr lang="en-US" b="1" dirty="0">
              <a:latin typeface="Verdana" pitchFamily="34" charset="0"/>
            </a:endParaRPr>
          </a:p>
        </p:txBody>
      </p:sp>
      <p:sp>
        <p:nvSpPr>
          <p:cNvPr id="4" name="Rectangle 3"/>
          <p:cNvSpPr/>
          <p:nvPr/>
        </p:nvSpPr>
        <p:spPr>
          <a:xfrm>
            <a:off x="714348" y="696503"/>
            <a:ext cx="8001056" cy="2172903"/>
          </a:xfrm>
          <a:prstGeom prst="rect">
            <a:avLst/>
          </a:prstGeom>
        </p:spPr>
        <p:txBody>
          <a:bodyPr wrap="square">
            <a:spAutoFit/>
          </a:bodyPr>
          <a:lstStyle/>
          <a:p>
            <a:pPr algn="ctr">
              <a:lnSpc>
                <a:spcPct val="130000"/>
              </a:lnSpc>
            </a:pPr>
            <a:endParaRPr lang="en-AU" sz="2800" b="1" dirty="0" smtClean="0"/>
          </a:p>
          <a:p>
            <a:pPr algn="ctr">
              <a:lnSpc>
                <a:spcPct val="130000"/>
              </a:lnSpc>
            </a:pPr>
            <a:endParaRPr lang="en-AU" sz="2800" b="1" dirty="0" smtClean="0"/>
          </a:p>
          <a:p>
            <a:pPr algn="ctr">
              <a:lnSpc>
                <a:spcPct val="130000"/>
              </a:lnSpc>
            </a:pPr>
            <a:endParaRPr lang="en-AU" sz="2400" dirty="0" smtClean="0"/>
          </a:p>
          <a:p>
            <a:pPr algn="ctr">
              <a:lnSpc>
                <a:spcPct val="130000"/>
              </a:lnSpc>
            </a:pPr>
            <a:endParaRPr lang="en-AU" sz="2400" b="1" dirty="0" smtClean="0">
              <a:cs typeface="Calibri" pitchFamily="34" charset="0"/>
            </a:endParaRPr>
          </a:p>
        </p:txBody>
      </p:sp>
      <p:sp>
        <p:nvSpPr>
          <p:cNvPr id="5" name="Rectangle 4"/>
          <p:cNvSpPr/>
          <p:nvPr/>
        </p:nvSpPr>
        <p:spPr>
          <a:xfrm>
            <a:off x="500034" y="142858"/>
            <a:ext cx="8429684" cy="6124754"/>
          </a:xfrm>
          <a:prstGeom prst="rect">
            <a:avLst/>
          </a:prstGeom>
        </p:spPr>
        <p:txBody>
          <a:bodyPr wrap="square">
            <a:spAutoFit/>
          </a:bodyPr>
          <a:lstStyle/>
          <a:p>
            <a:r>
              <a:rPr lang="en-AU" sz="3600" dirty="0" smtClean="0"/>
              <a:t>Then </a:t>
            </a:r>
            <a:r>
              <a:rPr lang="en-AU" sz="3600" dirty="0" smtClean="0"/>
              <a:t>Ezra blessed the Lord, the great God, and all the people raised their hands and answered Amen! Amen!; then they bowed down and, face to the ground, prostrated themselves before the Lord. And Ezra read from the Law of God, translating and giving the sense, so that the people understood what was read.</a:t>
            </a:r>
          </a:p>
          <a:p>
            <a:r>
              <a:rPr lang="en-AU" sz="3600" dirty="0" smtClean="0"/>
              <a:t>	</a:t>
            </a:r>
          </a:p>
          <a:p>
            <a:endParaRPr lang="en-AU" sz="3600" dirty="0" smtClean="0"/>
          </a:p>
          <a:p>
            <a:endParaRPr lang="en-AU" sz="32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5253" cy="369332"/>
          </a:xfrm>
          <a:prstGeom prst="rect">
            <a:avLst/>
          </a:prstGeom>
        </p:spPr>
        <p:txBody>
          <a:bodyPr wrap="none">
            <a:spAutoFit/>
          </a:bodyPr>
          <a:lstStyle/>
          <a:p>
            <a:pPr>
              <a:spcBef>
                <a:spcPct val="50000"/>
              </a:spcBef>
            </a:pPr>
            <a:r>
              <a:rPr lang="en-AU" b="1" dirty="0" smtClean="0">
                <a:latin typeface="Verdana" pitchFamily="34" charset="0"/>
              </a:rPr>
              <a:t>2 of 2</a:t>
            </a:r>
            <a:endParaRPr lang="en-US" b="1" dirty="0">
              <a:latin typeface="Verdana" pitchFamily="34" charset="0"/>
            </a:endParaRPr>
          </a:p>
        </p:txBody>
      </p:sp>
      <p:sp>
        <p:nvSpPr>
          <p:cNvPr id="4" name="Rectangle 3"/>
          <p:cNvSpPr/>
          <p:nvPr/>
        </p:nvSpPr>
        <p:spPr>
          <a:xfrm>
            <a:off x="714348" y="696503"/>
            <a:ext cx="8001056" cy="2172903"/>
          </a:xfrm>
          <a:prstGeom prst="rect">
            <a:avLst/>
          </a:prstGeom>
        </p:spPr>
        <p:txBody>
          <a:bodyPr wrap="square">
            <a:spAutoFit/>
          </a:bodyPr>
          <a:lstStyle/>
          <a:p>
            <a:pPr algn="ctr">
              <a:lnSpc>
                <a:spcPct val="130000"/>
              </a:lnSpc>
            </a:pPr>
            <a:endParaRPr lang="en-AU" sz="2800" b="1" dirty="0" smtClean="0"/>
          </a:p>
          <a:p>
            <a:pPr algn="ctr">
              <a:lnSpc>
                <a:spcPct val="130000"/>
              </a:lnSpc>
            </a:pPr>
            <a:endParaRPr lang="en-AU" sz="2800" b="1" dirty="0" smtClean="0"/>
          </a:p>
          <a:p>
            <a:pPr algn="ctr">
              <a:lnSpc>
                <a:spcPct val="130000"/>
              </a:lnSpc>
            </a:pPr>
            <a:endParaRPr lang="en-AU" sz="2400" dirty="0" smtClean="0"/>
          </a:p>
          <a:p>
            <a:pPr algn="ctr">
              <a:lnSpc>
                <a:spcPct val="130000"/>
              </a:lnSpc>
            </a:pPr>
            <a:endParaRPr lang="en-AU" sz="2400" b="1" dirty="0" smtClean="0">
              <a:cs typeface="Calibri" pitchFamily="34" charset="0"/>
            </a:endParaRPr>
          </a:p>
        </p:txBody>
      </p:sp>
      <p:sp>
        <p:nvSpPr>
          <p:cNvPr id="5" name="Rectangle 4"/>
          <p:cNvSpPr/>
          <p:nvPr/>
        </p:nvSpPr>
        <p:spPr>
          <a:xfrm>
            <a:off x="500034" y="428610"/>
            <a:ext cx="8429684" cy="6124754"/>
          </a:xfrm>
          <a:prstGeom prst="rect">
            <a:avLst/>
          </a:prstGeom>
        </p:spPr>
        <p:txBody>
          <a:bodyPr wrap="square">
            <a:spAutoFit/>
          </a:bodyPr>
          <a:lstStyle/>
          <a:p>
            <a:r>
              <a:rPr lang="en-AU" sz="3600" dirty="0" smtClean="0"/>
              <a:t>Then </a:t>
            </a:r>
            <a:r>
              <a:rPr lang="en-AU" sz="3600" dirty="0" smtClean="0"/>
              <a:t>Nehemiah – His Excellency – and Ezra, priest and scribe (and the Levites who were instructing the people) said to all the people, ‘This day is sacred to the Lord your God. Do not be mournful, do not weep’. For the people were all in tears as they listened to the words of the Law.</a:t>
            </a:r>
          </a:p>
          <a:p>
            <a:endParaRPr lang="en-AU" sz="3600" dirty="0" smtClean="0"/>
          </a:p>
          <a:p>
            <a:r>
              <a:rPr lang="en-AU" sz="3600" dirty="0" smtClean="0"/>
              <a:t>	</a:t>
            </a:r>
          </a:p>
          <a:p>
            <a:endParaRPr lang="en-AU" sz="3600" dirty="0" smtClean="0"/>
          </a:p>
          <a:p>
            <a:endParaRPr lang="en-AU" sz="32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5253" cy="369332"/>
          </a:xfrm>
          <a:prstGeom prst="rect">
            <a:avLst/>
          </a:prstGeom>
        </p:spPr>
        <p:txBody>
          <a:bodyPr wrap="none">
            <a:spAutoFit/>
          </a:bodyPr>
          <a:lstStyle/>
          <a:p>
            <a:pPr>
              <a:spcBef>
                <a:spcPct val="50000"/>
              </a:spcBef>
            </a:pPr>
            <a:r>
              <a:rPr lang="en-AU" b="1" dirty="0" smtClean="0">
                <a:latin typeface="Verdana" pitchFamily="34" charset="0"/>
              </a:rPr>
              <a:t>2 of 2</a:t>
            </a:r>
            <a:endParaRPr lang="en-US" b="1" dirty="0">
              <a:latin typeface="Verdana" pitchFamily="34" charset="0"/>
            </a:endParaRPr>
          </a:p>
        </p:txBody>
      </p:sp>
      <p:sp>
        <p:nvSpPr>
          <p:cNvPr id="4" name="Rectangle 3"/>
          <p:cNvSpPr/>
          <p:nvPr/>
        </p:nvSpPr>
        <p:spPr>
          <a:xfrm>
            <a:off x="714348" y="696503"/>
            <a:ext cx="8001056" cy="2172903"/>
          </a:xfrm>
          <a:prstGeom prst="rect">
            <a:avLst/>
          </a:prstGeom>
        </p:spPr>
        <p:txBody>
          <a:bodyPr wrap="square">
            <a:spAutoFit/>
          </a:bodyPr>
          <a:lstStyle/>
          <a:p>
            <a:pPr algn="ctr">
              <a:lnSpc>
                <a:spcPct val="130000"/>
              </a:lnSpc>
            </a:pPr>
            <a:endParaRPr lang="en-AU" sz="2800" b="1" dirty="0" smtClean="0"/>
          </a:p>
          <a:p>
            <a:pPr algn="ctr">
              <a:lnSpc>
                <a:spcPct val="130000"/>
              </a:lnSpc>
            </a:pPr>
            <a:endParaRPr lang="en-AU" sz="2800" b="1" dirty="0" smtClean="0"/>
          </a:p>
          <a:p>
            <a:pPr algn="ctr">
              <a:lnSpc>
                <a:spcPct val="130000"/>
              </a:lnSpc>
            </a:pPr>
            <a:endParaRPr lang="en-AU" sz="2400" dirty="0" smtClean="0"/>
          </a:p>
          <a:p>
            <a:pPr algn="ctr">
              <a:lnSpc>
                <a:spcPct val="130000"/>
              </a:lnSpc>
            </a:pPr>
            <a:endParaRPr lang="en-AU" sz="2400" b="1" dirty="0" smtClean="0">
              <a:cs typeface="Calibri" pitchFamily="34" charset="0"/>
            </a:endParaRPr>
          </a:p>
        </p:txBody>
      </p:sp>
      <p:sp>
        <p:nvSpPr>
          <p:cNvPr id="5" name="Rectangle 4"/>
          <p:cNvSpPr/>
          <p:nvPr/>
        </p:nvSpPr>
        <p:spPr>
          <a:xfrm>
            <a:off x="500034" y="142858"/>
            <a:ext cx="8429684" cy="6678751"/>
          </a:xfrm>
          <a:prstGeom prst="rect">
            <a:avLst/>
          </a:prstGeom>
        </p:spPr>
        <p:txBody>
          <a:bodyPr wrap="square">
            <a:spAutoFit/>
          </a:bodyPr>
          <a:lstStyle/>
          <a:p>
            <a:r>
              <a:rPr lang="en-AU" sz="3600" dirty="0" smtClean="0"/>
              <a:t>‘</a:t>
            </a:r>
            <a:r>
              <a:rPr lang="en-AU" sz="3600" dirty="0" smtClean="0"/>
              <a:t>He </a:t>
            </a:r>
            <a:r>
              <a:rPr lang="en-AU" sz="3600" dirty="0" smtClean="0"/>
              <a:t>then said, ‘Go, eat the fat, drink the sweet wine, and send a portion to the man who has nothing prepared ready. For this day is sacred to our Lord. Do not be sad: the joy of the Lord is your stronghold.’</a:t>
            </a:r>
          </a:p>
          <a:p>
            <a:r>
              <a:rPr lang="en-AU" sz="3600" dirty="0" smtClean="0"/>
              <a:t>	                       </a:t>
            </a:r>
            <a:endParaRPr lang="en-AU" sz="3600" dirty="0" smtClean="0"/>
          </a:p>
          <a:p>
            <a:r>
              <a:rPr lang="en-AU" sz="3600" b="1" i="1" dirty="0" smtClean="0"/>
              <a:t> </a:t>
            </a:r>
            <a:r>
              <a:rPr lang="en-AU" sz="3600" b="1" i="1" dirty="0" smtClean="0"/>
              <a:t>                                 </a:t>
            </a:r>
            <a:r>
              <a:rPr lang="en-AU" sz="3600" b="1" i="1" dirty="0" smtClean="0"/>
              <a:t>The </a:t>
            </a:r>
            <a:r>
              <a:rPr lang="en-AU" sz="3600" b="1" i="1" dirty="0" smtClean="0"/>
              <a:t>Word of the Lord</a:t>
            </a:r>
            <a:r>
              <a:rPr lang="en-AU" sz="3600" b="1" i="1" dirty="0" smtClean="0">
                <a:solidFill>
                  <a:srgbClr val="0070C0"/>
                </a:solidFill>
              </a:rPr>
              <a:t>. </a:t>
            </a:r>
          </a:p>
          <a:p>
            <a:pPr algn="r"/>
            <a:r>
              <a:rPr lang="en-AU" sz="3600" b="1" i="1" dirty="0" smtClean="0">
                <a:solidFill>
                  <a:srgbClr val="0070C0"/>
                </a:solidFill>
              </a:rPr>
              <a:t>A: Thanks be to God</a:t>
            </a:r>
          </a:p>
          <a:p>
            <a:endParaRPr lang="en-AU" sz="3600" dirty="0" smtClean="0"/>
          </a:p>
          <a:p>
            <a:endParaRPr lang="en-AU" sz="3600" dirty="0" smtClean="0"/>
          </a:p>
          <a:p>
            <a:endParaRPr lang="en-AU" sz="32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6929486" cy="4734278"/>
          </a:xfrm>
          <a:prstGeom prst="rect">
            <a:avLst/>
          </a:prstGeom>
        </p:spPr>
        <p:txBody>
          <a:bodyPr wrap="square">
            <a:spAutoFit/>
          </a:bodyPr>
          <a:lstStyle/>
          <a:p>
            <a:pPr algn="ctr">
              <a:lnSpc>
                <a:spcPct val="130000"/>
              </a:lnSpc>
            </a:pPr>
            <a:r>
              <a:rPr lang="en-US" sz="2800" b="1" dirty="0" smtClean="0">
                <a:cs typeface="Calibri" pitchFamily="34" charset="0"/>
              </a:rPr>
              <a:t>Responsorial Psalm</a:t>
            </a:r>
          </a:p>
          <a:p>
            <a:pPr algn="ctr">
              <a:lnSpc>
                <a:spcPct val="130000"/>
              </a:lnSpc>
            </a:pPr>
            <a:r>
              <a:rPr lang="en-US" sz="2800" b="1" dirty="0" smtClean="0">
                <a:cs typeface="Calibri" pitchFamily="34" charset="0"/>
              </a:rPr>
              <a:t> </a:t>
            </a:r>
            <a:r>
              <a:rPr lang="en-AU" sz="2800" b="1" dirty="0" smtClean="0"/>
              <a:t>  Ps 146:1-6. R. v.3</a:t>
            </a:r>
          </a:p>
          <a:p>
            <a:pPr algn="ctr">
              <a:lnSpc>
                <a:spcPct val="130000"/>
              </a:lnSpc>
            </a:pPr>
            <a:endParaRPr lang="en-AU" sz="2800" b="1" dirty="0" smtClean="0"/>
          </a:p>
          <a:p>
            <a:pPr algn="ctr">
              <a:lnSpc>
                <a:spcPct val="130000"/>
              </a:lnSpc>
            </a:pPr>
            <a:r>
              <a:rPr lang="en-AU" sz="2800" b="1" dirty="0" smtClean="0"/>
              <a:t> </a:t>
            </a:r>
          </a:p>
          <a:p>
            <a:pPr algn="ctr">
              <a:lnSpc>
                <a:spcPct val="130000"/>
              </a:lnSpc>
            </a:pPr>
            <a:endParaRPr lang="en-AU" sz="2800" b="1" dirty="0" smtClean="0"/>
          </a:p>
          <a:p>
            <a:pPr algn="ctr">
              <a:lnSpc>
                <a:spcPct val="130000"/>
              </a:lnSpc>
            </a:pPr>
            <a:endParaRPr lang="en-AU" sz="2800" b="1" dirty="0" smtClean="0"/>
          </a:p>
          <a:p>
            <a:pPr algn="ctr">
              <a:lnSpc>
                <a:spcPct val="130000"/>
              </a:lnSpc>
            </a:pPr>
            <a:endParaRPr lang="en-AU" sz="2800" b="1" dirty="0" smtClean="0"/>
          </a:p>
          <a:p>
            <a:pPr algn="ctr">
              <a:lnSpc>
                <a:spcPct val="130000"/>
              </a:lnSpc>
            </a:pPr>
            <a:r>
              <a:rPr lang="en-AU" sz="2800" b="1" dirty="0" smtClean="0"/>
              <a:t> </a:t>
            </a:r>
          </a:p>
        </p:txBody>
      </p:sp>
      <p:sp>
        <p:nvSpPr>
          <p:cNvPr id="5" name="Rectangle 4"/>
          <p:cNvSpPr/>
          <p:nvPr/>
        </p:nvSpPr>
        <p:spPr>
          <a:xfrm>
            <a:off x="0" y="1142990"/>
            <a:ext cx="8858280" cy="646331"/>
          </a:xfrm>
          <a:prstGeom prst="rect">
            <a:avLst/>
          </a:prstGeom>
        </p:spPr>
        <p:txBody>
          <a:bodyPr wrap="square">
            <a:spAutoFit/>
          </a:bodyPr>
          <a:lstStyle/>
          <a:p>
            <a:pPr algn="ctr"/>
            <a:r>
              <a:rPr lang="en-AU" sz="3600" b="1" dirty="0" smtClean="0"/>
              <a:t>(R.) </a:t>
            </a:r>
            <a:r>
              <a:rPr lang="en-AU" sz="3600" b="1" dirty="0" smtClean="0"/>
              <a:t>Your </a:t>
            </a:r>
            <a:r>
              <a:rPr lang="en-AU" sz="3600" b="1" dirty="0" smtClean="0"/>
              <a:t>words, Lord, are spirit and life</a:t>
            </a:r>
            <a:r>
              <a:rPr lang="en-AU" sz="3600" dirty="0" smtClean="0"/>
              <a:t>.</a:t>
            </a:r>
            <a:endParaRPr lang="en-AU" sz="3600" dirty="0" smtClean="0"/>
          </a:p>
        </p:txBody>
      </p:sp>
      <p:sp>
        <p:nvSpPr>
          <p:cNvPr id="6" name="Rectangle 5"/>
          <p:cNvSpPr/>
          <p:nvPr/>
        </p:nvSpPr>
        <p:spPr>
          <a:xfrm>
            <a:off x="428596" y="2250279"/>
            <a:ext cx="8501122" cy="5509200"/>
          </a:xfrm>
          <a:prstGeom prst="rect">
            <a:avLst/>
          </a:prstGeom>
        </p:spPr>
        <p:txBody>
          <a:bodyPr wrap="square">
            <a:spAutoFit/>
          </a:bodyPr>
          <a:lstStyle/>
          <a:p>
            <a:r>
              <a:rPr lang="en-AU" sz="3600" dirty="0" smtClean="0"/>
              <a:t>1.</a:t>
            </a:r>
            <a:r>
              <a:rPr lang="en-AU" sz="3600" dirty="0" smtClean="0"/>
              <a:t>The </a:t>
            </a:r>
            <a:r>
              <a:rPr lang="en-AU" sz="3600" dirty="0" smtClean="0"/>
              <a:t>law of the Lord is perfect,	</a:t>
            </a:r>
          </a:p>
          <a:p>
            <a:r>
              <a:rPr lang="en-AU" sz="3600" dirty="0" smtClean="0"/>
              <a:t>it revives the soul.</a:t>
            </a:r>
          </a:p>
          <a:p>
            <a:r>
              <a:rPr lang="en-AU" sz="3600" dirty="0" smtClean="0"/>
              <a:t>The rule of the Lord is to be trusted,</a:t>
            </a:r>
          </a:p>
          <a:p>
            <a:r>
              <a:rPr lang="en-AU" sz="3600" dirty="0" smtClean="0"/>
              <a:t>it gives wisdom to the simple. (R.)</a:t>
            </a:r>
          </a:p>
          <a:p>
            <a:endParaRPr lang="en-AU" sz="3600" dirty="0" smtClean="0"/>
          </a:p>
          <a:p>
            <a:endParaRPr lang="en-AU" sz="3600" dirty="0" smtClean="0"/>
          </a:p>
          <a:p>
            <a:r>
              <a:rPr lang="en-AU" sz="3600" dirty="0" smtClean="0"/>
              <a:t> </a:t>
            </a:r>
          </a:p>
          <a:p>
            <a:r>
              <a:rPr lang="en-AU" sz="3600" dirty="0" smtClean="0"/>
              <a:t> </a:t>
            </a:r>
            <a:endParaRPr lang="en-AU" sz="3200" dirty="0" smtClean="0"/>
          </a:p>
          <a:p>
            <a:endParaRPr lang="en-AU" sz="3200" dirty="0" smtClean="0"/>
          </a:p>
          <a:p>
            <a:endParaRPr lang="en-AU" sz="3200" dirty="0"/>
          </a:p>
        </p:txBody>
      </p:sp>
      <p:pic>
        <p:nvPicPr>
          <p:cNvPr id="9" name="Picture 8" descr="download (17).jpg"/>
          <p:cNvPicPr>
            <a:picLocks noChangeAspect="1"/>
          </p:cNvPicPr>
          <p:nvPr/>
        </p:nvPicPr>
        <p:blipFill>
          <a:blip r:embed="rId2"/>
          <a:stretch>
            <a:fillRect/>
          </a:stretch>
        </p:blipFill>
        <p:spPr>
          <a:xfrm>
            <a:off x="7572396" y="1"/>
            <a:ext cx="1571604" cy="106766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346" y="375031"/>
            <a:ext cx="9572692" cy="3970318"/>
          </a:xfrm>
          <a:prstGeom prst="rect">
            <a:avLst/>
          </a:prstGeom>
        </p:spPr>
        <p:txBody>
          <a:bodyPr wrap="square">
            <a:spAutoFit/>
          </a:bodyPr>
          <a:lstStyle/>
          <a:p>
            <a:pPr algn="ctr" fontAlgn="t"/>
            <a:r>
              <a:rPr lang="en-AU" sz="3600" b="1" i="1" dirty="0" smtClean="0"/>
              <a:t> </a:t>
            </a:r>
            <a:r>
              <a:rPr lang="en-AU" sz="3600" b="1" dirty="0" smtClean="0"/>
              <a:t>(R.) </a:t>
            </a:r>
            <a:r>
              <a:rPr lang="en-AU" sz="3600" b="1" dirty="0" smtClean="0"/>
              <a:t>Your </a:t>
            </a:r>
            <a:r>
              <a:rPr lang="en-AU" sz="3600" b="1" dirty="0" smtClean="0"/>
              <a:t>words, Lord, are spirit and life.</a:t>
            </a:r>
          </a:p>
          <a:p>
            <a:pPr algn="ctr" fontAlgn="t"/>
            <a:endParaRPr lang="en-AU" sz="3600" b="1" dirty="0" smtClean="0"/>
          </a:p>
          <a:p>
            <a:pPr algn="ctr" fontAlgn="t"/>
            <a:endParaRPr lang="en-AU" sz="3600" b="1" dirty="0" smtClean="0"/>
          </a:p>
          <a:p>
            <a:pPr algn="ctr" fontAlgn="t"/>
            <a:endParaRPr lang="en-AU" sz="3600" dirty="0" smtClean="0"/>
          </a:p>
          <a:p>
            <a:pPr algn="ctr" fontAlgn="t"/>
            <a:endParaRPr lang="en-AU" sz="3600" b="1" dirty="0" smtClean="0"/>
          </a:p>
          <a:p>
            <a:pPr algn="ctr" fontAlgn="t"/>
            <a:endParaRPr lang="en-AU" sz="3600" b="1" i="1" dirty="0" smtClean="0"/>
          </a:p>
          <a:p>
            <a:pPr algn="ctr" fontAlgn="t"/>
            <a:endParaRPr lang="en-AU" sz="3600" b="1" i="1" dirty="0"/>
          </a:p>
        </p:txBody>
      </p:sp>
      <p:sp>
        <p:nvSpPr>
          <p:cNvPr id="6" name="Rectangle 5"/>
          <p:cNvSpPr/>
          <p:nvPr/>
        </p:nvSpPr>
        <p:spPr>
          <a:xfrm>
            <a:off x="285720" y="1000113"/>
            <a:ext cx="8501122" cy="3970318"/>
          </a:xfrm>
          <a:prstGeom prst="rect">
            <a:avLst/>
          </a:prstGeom>
        </p:spPr>
        <p:txBody>
          <a:bodyPr wrap="square">
            <a:spAutoFit/>
          </a:bodyPr>
          <a:lstStyle/>
          <a:p>
            <a:r>
              <a:rPr lang="en-AU" sz="3600" dirty="0" smtClean="0"/>
              <a:t>2.</a:t>
            </a:r>
            <a:r>
              <a:rPr lang="en-AU" sz="3600" dirty="0" smtClean="0"/>
              <a:t>The </a:t>
            </a:r>
            <a:r>
              <a:rPr lang="en-AU" sz="3600" dirty="0" smtClean="0"/>
              <a:t>precepts of the Lord are right,	</a:t>
            </a:r>
          </a:p>
          <a:p>
            <a:r>
              <a:rPr lang="en-AU" sz="3600" dirty="0" smtClean="0"/>
              <a:t>they gladden the heart.</a:t>
            </a:r>
          </a:p>
          <a:p>
            <a:r>
              <a:rPr lang="en-AU" sz="3600" dirty="0" smtClean="0"/>
              <a:t>The command of the Lord is clear,</a:t>
            </a:r>
          </a:p>
          <a:p>
            <a:r>
              <a:rPr lang="en-AU" sz="3600" dirty="0" smtClean="0"/>
              <a:t>it gives light to the eyes. (R.)</a:t>
            </a:r>
          </a:p>
          <a:p>
            <a:r>
              <a:rPr lang="en-AU" sz="3600" dirty="0" smtClean="0"/>
              <a:t>3.	The fear of the Lord is holy,	</a:t>
            </a:r>
          </a:p>
          <a:p>
            <a:r>
              <a:rPr lang="en-AU" sz="3600" dirty="0" smtClean="0"/>
              <a:t>abiding for </a:t>
            </a:r>
            <a:r>
              <a:rPr lang="en-AU" sz="3600" dirty="0" smtClean="0"/>
              <a:t>ever. The </a:t>
            </a:r>
            <a:r>
              <a:rPr lang="en-AU" sz="3600" dirty="0" smtClean="0"/>
              <a:t>decrees of the Lord are </a:t>
            </a:r>
            <a:r>
              <a:rPr lang="en-AU" sz="3600" dirty="0" smtClean="0"/>
              <a:t>truth and </a:t>
            </a:r>
            <a:r>
              <a:rPr lang="en-AU" sz="3600" dirty="0" smtClean="0"/>
              <a:t>all of them just. (R</a:t>
            </a:r>
            <a:r>
              <a:rPr lang="en-AU" sz="3600" dirty="0" smtClean="0"/>
              <a:t>.)</a:t>
            </a:r>
            <a:endParaRPr lang="en-AU" sz="3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346" y="375031"/>
            <a:ext cx="9572692" cy="3970318"/>
          </a:xfrm>
          <a:prstGeom prst="rect">
            <a:avLst/>
          </a:prstGeom>
        </p:spPr>
        <p:txBody>
          <a:bodyPr wrap="square">
            <a:spAutoFit/>
          </a:bodyPr>
          <a:lstStyle/>
          <a:p>
            <a:pPr algn="ctr" fontAlgn="t"/>
            <a:r>
              <a:rPr lang="en-AU" sz="3600" b="1" i="1" dirty="0" smtClean="0"/>
              <a:t> </a:t>
            </a:r>
            <a:r>
              <a:rPr lang="en-AU" sz="3600" b="1" dirty="0" smtClean="0"/>
              <a:t>(R</a:t>
            </a:r>
            <a:r>
              <a:rPr lang="en-AU" sz="3600" b="1" dirty="0" smtClean="0"/>
              <a:t>.)</a:t>
            </a:r>
            <a:r>
              <a:rPr lang="en-AU" sz="3600" b="1" dirty="0" smtClean="0"/>
              <a:t> Your </a:t>
            </a:r>
            <a:r>
              <a:rPr lang="en-AU" sz="3600" b="1" dirty="0" smtClean="0"/>
              <a:t>words, Lord, are spirit and life</a:t>
            </a:r>
            <a:r>
              <a:rPr lang="en-AU" sz="3600" dirty="0" smtClean="0"/>
              <a:t>.</a:t>
            </a:r>
          </a:p>
          <a:p>
            <a:pPr algn="ctr" fontAlgn="t"/>
            <a:endParaRPr lang="en-AU" sz="3600" b="1" dirty="0" smtClean="0"/>
          </a:p>
          <a:p>
            <a:pPr algn="ctr" fontAlgn="t"/>
            <a:endParaRPr lang="en-AU" sz="3600" b="1" dirty="0" smtClean="0"/>
          </a:p>
          <a:p>
            <a:pPr algn="ctr" fontAlgn="t"/>
            <a:endParaRPr lang="en-AU" sz="3600" dirty="0" smtClean="0"/>
          </a:p>
          <a:p>
            <a:pPr algn="ctr" fontAlgn="t"/>
            <a:endParaRPr lang="en-AU" sz="3600" b="1" dirty="0" smtClean="0"/>
          </a:p>
          <a:p>
            <a:pPr algn="ctr" fontAlgn="t"/>
            <a:endParaRPr lang="en-AU" sz="3600" b="1" i="1" dirty="0" smtClean="0"/>
          </a:p>
          <a:p>
            <a:pPr algn="ctr" fontAlgn="t"/>
            <a:endParaRPr lang="en-AU" sz="3600" b="1" i="1" dirty="0"/>
          </a:p>
        </p:txBody>
      </p:sp>
      <p:sp>
        <p:nvSpPr>
          <p:cNvPr id="6" name="Rectangle 5"/>
          <p:cNvSpPr/>
          <p:nvPr/>
        </p:nvSpPr>
        <p:spPr>
          <a:xfrm>
            <a:off x="285720" y="267875"/>
            <a:ext cx="8501122" cy="6001643"/>
          </a:xfrm>
          <a:prstGeom prst="rect">
            <a:avLst/>
          </a:prstGeom>
        </p:spPr>
        <p:txBody>
          <a:bodyPr wrap="square">
            <a:spAutoFit/>
          </a:bodyPr>
          <a:lstStyle/>
          <a:p>
            <a:endParaRPr lang="en-AU" sz="3600" b="1" dirty="0" smtClean="0"/>
          </a:p>
          <a:p>
            <a:pPr fontAlgn="t"/>
            <a:endParaRPr lang="en-AU" sz="3600" b="1" dirty="0" smtClean="0"/>
          </a:p>
          <a:p>
            <a:endParaRPr lang="en-AU" sz="3200" dirty="0" smtClean="0"/>
          </a:p>
          <a:p>
            <a:r>
              <a:rPr lang="en-AU" sz="3600" dirty="0" smtClean="0"/>
              <a:t>4</a:t>
            </a:r>
            <a:r>
              <a:rPr lang="en-AU" sz="3600" dirty="0" smtClean="0"/>
              <a:t>.	May the spoken words of my mouth,	</a:t>
            </a:r>
          </a:p>
          <a:p>
            <a:r>
              <a:rPr lang="en-AU" sz="3600" dirty="0" smtClean="0"/>
              <a:t>the thoughts of my heart,</a:t>
            </a:r>
          </a:p>
          <a:p>
            <a:r>
              <a:rPr lang="en-AU" sz="3600" dirty="0" smtClean="0"/>
              <a:t>win favour in your sight, O Lord,</a:t>
            </a:r>
          </a:p>
          <a:p>
            <a:r>
              <a:rPr lang="en-AU" sz="3600" dirty="0" smtClean="0"/>
              <a:t>my rescuer, my rock! (R.)</a:t>
            </a:r>
          </a:p>
          <a:p>
            <a:endParaRPr lang="en-AU" sz="3600" dirty="0" smtClean="0"/>
          </a:p>
          <a:p>
            <a:r>
              <a:rPr lang="en-AU" sz="3600" b="1" dirty="0" smtClean="0"/>
              <a:t> </a:t>
            </a:r>
          </a:p>
          <a:p>
            <a:r>
              <a:rPr lang="en-AU" sz="3200" dirty="0" smtClean="0"/>
              <a:t> </a:t>
            </a:r>
          </a:p>
          <a:p>
            <a:endParaRPr lang="en-AU" sz="32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4412" y="0"/>
            <a:ext cx="11001452" cy="6611041"/>
          </a:xfrm>
          <a:prstGeom prst="rect">
            <a:avLst/>
          </a:prstGeom>
        </p:spPr>
        <p:txBody>
          <a:bodyPr wrap="square">
            <a:spAutoFit/>
          </a:bodyPr>
          <a:lstStyle/>
          <a:p>
            <a:pPr algn="ctr">
              <a:lnSpc>
                <a:spcPct val="130000"/>
              </a:lnSpc>
            </a:pPr>
            <a:r>
              <a:rPr lang="en-AU" sz="3200" b="1" dirty="0" smtClean="0">
                <a:cs typeface="Calibri" pitchFamily="34" charset="0"/>
              </a:rPr>
              <a:t>Second </a:t>
            </a:r>
            <a:r>
              <a:rPr lang="en-AU" sz="3200" b="1" dirty="0" err="1" smtClean="0">
                <a:cs typeface="Calibri" pitchFamily="34" charset="0"/>
              </a:rPr>
              <a:t>Reading</a:t>
            </a:r>
            <a:r>
              <a:rPr lang="en-AU" sz="2800" b="1" dirty="0" err="1" smtClean="0">
                <a:cs typeface="Calibri" pitchFamily="34" charset="0"/>
              </a:rPr>
              <a:t>A</a:t>
            </a:r>
            <a:r>
              <a:rPr lang="en-AU" sz="2800" b="1" dirty="0" smtClean="0">
                <a:cs typeface="Calibri" pitchFamily="34" charset="0"/>
              </a:rPr>
              <a:t> </a:t>
            </a:r>
            <a:r>
              <a:rPr lang="en-AU" sz="2800" b="1" dirty="0" smtClean="0">
                <a:cs typeface="Calibri" pitchFamily="34" charset="0"/>
              </a:rPr>
              <a:t>reading from the </a:t>
            </a:r>
            <a:r>
              <a:rPr lang="en-AU" sz="2800" b="1" dirty="0" smtClean="0"/>
              <a:t>first letter</a:t>
            </a:r>
          </a:p>
          <a:p>
            <a:pPr algn="ctr">
              <a:lnSpc>
                <a:spcPct val="130000"/>
              </a:lnSpc>
            </a:pPr>
            <a:r>
              <a:rPr lang="en-AU" sz="2800" b="1" dirty="0" smtClean="0"/>
              <a:t> of St Paul to the Corinthians </a:t>
            </a:r>
            <a:r>
              <a:rPr lang="en-AU" sz="2800" b="1" dirty="0" err="1" smtClean="0"/>
              <a:t>Corinthians</a:t>
            </a:r>
            <a:r>
              <a:rPr lang="en-AU" sz="2800" b="1" dirty="0" smtClean="0"/>
              <a:t> </a:t>
            </a:r>
            <a:r>
              <a:rPr lang="en-AU" sz="2800" b="1" dirty="0" smtClean="0"/>
              <a:t>12:12-3</a:t>
            </a:r>
            <a:r>
              <a:rPr lang="en-AU" sz="2800" dirty="0" smtClean="0"/>
              <a:t>0</a:t>
            </a:r>
            <a:r>
              <a:rPr lang="en-AU" sz="2800" dirty="0" smtClean="0"/>
              <a:t> </a:t>
            </a:r>
            <a:r>
              <a:rPr lang="en-AU" sz="2800" b="1" dirty="0" smtClean="0"/>
              <a:t>    </a:t>
            </a:r>
            <a:endParaRPr lang="en-AU" sz="2800" b="1" dirty="0" smtClean="0"/>
          </a:p>
          <a:p>
            <a:pPr algn="ctr">
              <a:lnSpc>
                <a:spcPct val="130000"/>
              </a:lnSpc>
            </a:pPr>
            <a:endParaRPr lang="en-AU" sz="3200" b="1" dirty="0" smtClean="0"/>
          </a:p>
          <a:p>
            <a:pPr algn="ctr">
              <a:lnSpc>
                <a:spcPct val="130000"/>
              </a:lnSpc>
            </a:pPr>
            <a:endParaRPr lang="en-AU" sz="3200" b="1" dirty="0" smtClean="0"/>
          </a:p>
          <a:p>
            <a:pPr algn="ctr">
              <a:lnSpc>
                <a:spcPct val="130000"/>
              </a:lnSpc>
            </a:pPr>
            <a:r>
              <a:rPr lang="en-AU" sz="3200" b="1" dirty="0" smtClean="0"/>
              <a:t>  </a:t>
            </a:r>
          </a:p>
          <a:p>
            <a:pPr algn="ctr">
              <a:lnSpc>
                <a:spcPct val="130000"/>
              </a:lnSpc>
            </a:pPr>
            <a:endParaRPr lang="en-AU" sz="3200" b="1" dirty="0" smtClean="0"/>
          </a:p>
          <a:p>
            <a:pPr algn="ctr">
              <a:lnSpc>
                <a:spcPct val="130000"/>
              </a:lnSpc>
            </a:pPr>
            <a:endParaRPr lang="en-AU" sz="3200" b="1" dirty="0" smtClean="0"/>
          </a:p>
          <a:p>
            <a:pPr algn="ctr">
              <a:lnSpc>
                <a:spcPct val="130000"/>
              </a:lnSpc>
            </a:pPr>
            <a:endParaRPr lang="en-AU" sz="3200" b="1" dirty="0" smtClean="0"/>
          </a:p>
          <a:p>
            <a:pPr algn="ctr"/>
            <a:endParaRPr lang="en-AU" sz="3200" dirty="0" smtClean="0">
              <a:solidFill>
                <a:srgbClr val="FFFF00"/>
              </a:solidFill>
            </a:endParaRPr>
          </a:p>
          <a:p>
            <a:r>
              <a:rPr lang="en-AU" sz="3200" dirty="0" smtClean="0"/>
              <a:t/>
            </a:r>
            <a:br>
              <a:rPr lang="en-AU" sz="3200" dirty="0" smtClean="0"/>
            </a:br>
            <a:endParaRPr lang="en-AU" sz="3200" b="1" dirty="0" smtClean="0">
              <a:solidFill>
                <a:srgbClr val="FFFF00"/>
              </a:solidFill>
              <a:cs typeface="Calibri" pitchFamily="34" charset="0"/>
            </a:endParaRPr>
          </a:p>
        </p:txBody>
      </p:sp>
      <p:sp>
        <p:nvSpPr>
          <p:cNvPr id="5" name="Rectangle 4"/>
          <p:cNvSpPr/>
          <p:nvPr/>
        </p:nvSpPr>
        <p:spPr>
          <a:xfrm>
            <a:off x="142844" y="1214428"/>
            <a:ext cx="9001156" cy="3970318"/>
          </a:xfrm>
          <a:prstGeom prst="rect">
            <a:avLst/>
          </a:prstGeom>
        </p:spPr>
        <p:txBody>
          <a:bodyPr wrap="square">
            <a:spAutoFit/>
          </a:bodyPr>
          <a:lstStyle/>
          <a:p>
            <a:r>
              <a:rPr lang="en-AU" sz="3600" dirty="0" smtClean="0"/>
              <a:t>Just </a:t>
            </a:r>
            <a:r>
              <a:rPr lang="en-AU" sz="3600" dirty="0" smtClean="0"/>
              <a:t>as a human body, though it is made up of many parts, is a single unit because all these parts, though many, make one body, so it is with Christ. In the one Spirit we were all baptised, Jews as well as Greeks, slaves as well as citizens, and one Spirit was given to us all to </a:t>
            </a:r>
            <a:r>
              <a:rPr lang="en-AU" sz="3600" dirty="0" smtClean="0"/>
              <a:t>drink.</a:t>
            </a:r>
            <a:endParaRPr lang="en-AU" sz="3400" b="1" dirty="0"/>
          </a:p>
        </p:txBody>
      </p:sp>
      <p:sp>
        <p:nvSpPr>
          <p:cNvPr id="46081" name="Rectangle 1"/>
          <p:cNvSpPr>
            <a:spLocks noChangeArrowheads="1"/>
          </p:cNvSpPr>
          <p:nvPr/>
        </p:nvSpPr>
        <p:spPr bwMode="auto">
          <a:xfrm>
            <a:off x="0" y="1"/>
            <a:ext cx="216726" cy="20005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700" b="0" i="0" u="none" strike="noStrike" cap="none" normalizeH="0" baseline="0" dirty="0" smtClean="0">
                <a:ln>
                  <a:noFill/>
                </a:ln>
                <a:solidFill>
                  <a:srgbClr val="FF0000"/>
                </a:solidFill>
                <a:effectLst/>
                <a:latin typeface="Verdana" pitchFamily="34" charset="0"/>
                <a:ea typeface="Times New Roman" pitchFamily="18" charset="0"/>
                <a:cs typeface="Arial" pitchFamily="34" charset="0"/>
              </a:rPr>
              <a:t> </a:t>
            </a: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2900"/>
            <a:ext cx="8686800" cy="85710"/>
          </a:xfrm>
        </p:spPr>
        <p:txBody>
          <a:bodyPr>
            <a:normAutofit/>
          </a:bodyPr>
          <a:lstStyle/>
          <a:p>
            <a:pPr algn="ctr"/>
            <a:endParaRPr lang="en-AU" sz="2000" dirty="0"/>
          </a:p>
        </p:txBody>
      </p:sp>
      <p:sp>
        <p:nvSpPr>
          <p:cNvPr id="3" name="Content Placeholder 2"/>
          <p:cNvSpPr>
            <a:spLocks noGrp="1"/>
          </p:cNvSpPr>
          <p:nvPr>
            <p:ph idx="1"/>
          </p:nvPr>
        </p:nvSpPr>
        <p:spPr/>
        <p:txBody>
          <a:bodyPr/>
          <a:lstStyle/>
          <a:p>
            <a:pPr algn="ctr">
              <a:buNone/>
            </a:pPr>
            <a:r>
              <a:rPr lang="en-AU" smtClean="0"/>
              <a:t>ENTRANCE  SONGS</a:t>
            </a:r>
          </a:p>
          <a:p>
            <a:endParaRPr lang="en-A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375031"/>
            <a:ext cx="8572560" cy="4524315"/>
          </a:xfrm>
          <a:prstGeom prst="rect">
            <a:avLst/>
          </a:prstGeom>
        </p:spPr>
        <p:txBody>
          <a:bodyPr wrap="square">
            <a:spAutoFit/>
          </a:bodyPr>
          <a:lstStyle/>
          <a:p>
            <a:r>
              <a:rPr lang="en-AU" sz="3600" dirty="0" smtClean="0"/>
              <a:t>Nor is the body to be identified with any one of its many parts. If the foot were to say, ‘I am not a hand and so I do not belong to the body’, would that mean that it stopped being part of the body? If the ear were to say, ‘I am not an eye, and so I do not belong to the body,’ would that mean that it is not a part of the body? </a:t>
            </a:r>
            <a:endParaRPr lang="en-AU" sz="32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1"/>
            <a:ext cx="8572560" cy="5078313"/>
          </a:xfrm>
          <a:prstGeom prst="rect">
            <a:avLst/>
          </a:prstGeom>
        </p:spPr>
        <p:txBody>
          <a:bodyPr wrap="square">
            <a:spAutoFit/>
          </a:bodyPr>
          <a:lstStyle/>
          <a:p>
            <a:r>
              <a:rPr lang="en-AU" sz="3600" dirty="0" smtClean="0"/>
              <a:t>If </a:t>
            </a:r>
            <a:r>
              <a:rPr lang="en-AU" sz="3600" dirty="0" smtClean="0"/>
              <a:t>your whole body was just one eye, how would you hear anything? If it was just one ear, how would you smell anything?</a:t>
            </a:r>
          </a:p>
          <a:p>
            <a:r>
              <a:rPr lang="en-AU" sz="3600" dirty="0" smtClean="0"/>
              <a:t>Instead of that, God put all the separate parts into the body on purpose. If all the parts were the same, how could it be a body? As it is, the parts are many but the body is one. The eye cannot say to the hand, </a:t>
            </a:r>
            <a:endParaRPr lang="en-AU" sz="32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1"/>
            <a:ext cx="8786842" cy="5078313"/>
          </a:xfrm>
          <a:prstGeom prst="rect">
            <a:avLst/>
          </a:prstGeom>
        </p:spPr>
        <p:txBody>
          <a:bodyPr wrap="square">
            <a:spAutoFit/>
          </a:bodyPr>
          <a:lstStyle/>
          <a:p>
            <a:r>
              <a:rPr lang="en-AU" sz="3600" dirty="0" smtClean="0"/>
              <a:t>‘I </a:t>
            </a:r>
            <a:r>
              <a:rPr lang="en-AU" sz="3600" dirty="0" smtClean="0"/>
              <a:t>do not need you,’ nor can the head say to the feet, ‘I do not need you.’</a:t>
            </a:r>
          </a:p>
          <a:p>
            <a:r>
              <a:rPr lang="en-AU" sz="3600" dirty="0" smtClean="0"/>
              <a:t>What is more, it is precisely the parts of the body that seem to be the weakest which are the indispensable ones; and it is the least honourable parts of the body that we clothe with the greatest care. So our more improper parts get decorated in a way that our more proper parts do not need. </a:t>
            </a:r>
            <a:r>
              <a:rPr lang="en-AU" sz="3600" dirty="0" smtClean="0"/>
              <a:t> </a:t>
            </a:r>
            <a:endParaRPr lang="en-AU" sz="32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1"/>
            <a:ext cx="8786842" cy="5078313"/>
          </a:xfrm>
          <a:prstGeom prst="rect">
            <a:avLst/>
          </a:prstGeom>
        </p:spPr>
        <p:txBody>
          <a:bodyPr wrap="square">
            <a:spAutoFit/>
          </a:bodyPr>
          <a:lstStyle/>
          <a:p>
            <a:r>
              <a:rPr lang="en-AU" sz="3600" dirty="0" smtClean="0"/>
              <a:t>God </a:t>
            </a:r>
            <a:r>
              <a:rPr lang="en-AU" sz="3600" dirty="0" smtClean="0"/>
              <a:t>has arranged the body so that more dignity is given to the parts which are without it, and so that there may not be disagreements inside the body, but that each part may be equally concerned for all the others. If one part is hurt, all parts are hurt with it. If one part is given special honour, all parts enjoy it.</a:t>
            </a:r>
          </a:p>
          <a:p>
            <a:r>
              <a:rPr lang="en-AU" sz="3600" dirty="0" smtClean="0"/>
              <a:t>Now you together are Christ’s body; </a:t>
            </a:r>
            <a:r>
              <a:rPr lang="en-AU" sz="3600" dirty="0" smtClean="0"/>
              <a:t> </a:t>
            </a:r>
            <a:endParaRPr lang="en-AU" sz="32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375031"/>
            <a:ext cx="8572560" cy="6586418"/>
          </a:xfrm>
          <a:prstGeom prst="rect">
            <a:avLst/>
          </a:prstGeom>
        </p:spPr>
        <p:txBody>
          <a:bodyPr wrap="square">
            <a:spAutoFit/>
          </a:bodyPr>
          <a:lstStyle/>
          <a:p>
            <a:r>
              <a:rPr lang="en-AU" sz="3600" dirty="0" smtClean="0"/>
              <a:t>but </a:t>
            </a:r>
            <a:r>
              <a:rPr lang="en-AU" sz="3600" dirty="0" smtClean="0"/>
              <a:t>each of you is a different part of it. In the Church, God has given the first place to apostles, the second to prophets, the third to teachers; after them, miracles, and after them the gift of healing; helpers, good leaders, those with many languages. Are all of them apostles, </a:t>
            </a:r>
            <a:endParaRPr lang="en-AU" sz="3600" dirty="0" smtClean="0"/>
          </a:p>
          <a:p>
            <a:endParaRPr lang="en-AU" sz="3600" dirty="0" smtClean="0"/>
          </a:p>
          <a:p>
            <a:endParaRPr lang="en-AU" sz="3600" dirty="0" smtClean="0"/>
          </a:p>
          <a:p>
            <a:endParaRPr lang="en-AU" sz="3400" b="1" dirty="0" smtClean="0"/>
          </a:p>
          <a:p>
            <a:pPr algn="just"/>
            <a:endParaRPr lang="en-AU" sz="3200" dirty="0" smtClean="0"/>
          </a:p>
          <a:p>
            <a:pPr algn="just"/>
            <a:endParaRPr lang="en-AU" sz="32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375031"/>
            <a:ext cx="8572560" cy="6586418"/>
          </a:xfrm>
          <a:prstGeom prst="rect">
            <a:avLst/>
          </a:prstGeom>
        </p:spPr>
        <p:txBody>
          <a:bodyPr wrap="square">
            <a:spAutoFit/>
          </a:bodyPr>
          <a:lstStyle/>
          <a:p>
            <a:r>
              <a:rPr lang="en-AU" sz="3600" dirty="0" smtClean="0"/>
              <a:t>or </a:t>
            </a:r>
            <a:r>
              <a:rPr lang="en-AU" sz="3600" dirty="0" smtClean="0"/>
              <a:t>all of them prophets, or all of them teachers? Do they all have the gift of miracles, or all have the gift of healing? Do all speak strange languages, and all interpret them?</a:t>
            </a:r>
          </a:p>
          <a:p>
            <a:r>
              <a:rPr lang="en-AU" sz="3600" dirty="0" smtClean="0"/>
              <a:t> </a:t>
            </a:r>
            <a:endParaRPr lang="en-AU" sz="3600" dirty="0" smtClean="0"/>
          </a:p>
          <a:p>
            <a:endParaRPr lang="en-AU" sz="3600" dirty="0" smtClean="0"/>
          </a:p>
          <a:p>
            <a:endParaRPr lang="en-AU" sz="3600" dirty="0" smtClean="0"/>
          </a:p>
          <a:p>
            <a:endParaRPr lang="en-AU" sz="3600" dirty="0" smtClean="0"/>
          </a:p>
          <a:p>
            <a:endParaRPr lang="en-AU" sz="3400" b="1" dirty="0" smtClean="0"/>
          </a:p>
          <a:p>
            <a:pPr algn="just"/>
            <a:endParaRPr lang="en-AU" sz="3200" dirty="0" smtClean="0"/>
          </a:p>
          <a:p>
            <a:pPr algn="just"/>
            <a:endParaRPr lang="en-AU" sz="3200" dirty="0" smtClean="0"/>
          </a:p>
        </p:txBody>
      </p:sp>
      <p:sp>
        <p:nvSpPr>
          <p:cNvPr id="6" name="Rectangle 5"/>
          <p:cNvSpPr/>
          <p:nvPr/>
        </p:nvSpPr>
        <p:spPr>
          <a:xfrm>
            <a:off x="4572000" y="4066282"/>
            <a:ext cx="4572000" cy="1077218"/>
          </a:xfrm>
          <a:prstGeom prst="rect">
            <a:avLst/>
          </a:prstGeom>
        </p:spPr>
        <p:txBody>
          <a:bodyPr wrap="square">
            <a:spAutoFit/>
          </a:bodyPr>
          <a:lstStyle/>
          <a:p>
            <a:pPr algn="r"/>
            <a:r>
              <a:rPr lang="en-AU" sz="3200" b="1" i="1" dirty="0" smtClean="0"/>
              <a:t>The Word of the Lord. </a:t>
            </a:r>
          </a:p>
          <a:p>
            <a:pPr algn="r"/>
            <a:r>
              <a:rPr lang="en-AU" sz="3200" b="1" i="1" dirty="0" smtClean="0">
                <a:solidFill>
                  <a:srgbClr val="0070C0"/>
                </a:solidFill>
              </a:rPr>
              <a:t>A: Thanks be to God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0717"/>
            <a:ext cx="9144000" cy="923330"/>
          </a:xfrm>
          <a:prstGeom prst="rect">
            <a:avLst/>
          </a:prstGeom>
        </p:spPr>
        <p:txBody>
          <a:bodyPr wrap="square">
            <a:spAutoFit/>
          </a:bodyPr>
          <a:lstStyle/>
          <a:p>
            <a:pPr algn="ctr"/>
            <a:r>
              <a:rPr lang="en-US" sz="5400" b="1" u="sng" dirty="0" smtClean="0"/>
              <a:t>Gospel Acclamation </a:t>
            </a:r>
            <a:endParaRPr lang="en-US" sz="5400" b="1" u="sng" dirty="0"/>
          </a:p>
        </p:txBody>
      </p:sp>
      <p:sp>
        <p:nvSpPr>
          <p:cNvPr id="3" name="Rectangle 2"/>
          <p:cNvSpPr/>
          <p:nvPr/>
        </p:nvSpPr>
        <p:spPr>
          <a:xfrm>
            <a:off x="785786" y="964396"/>
            <a:ext cx="7429552" cy="3970318"/>
          </a:xfrm>
          <a:prstGeom prst="rect">
            <a:avLst/>
          </a:prstGeom>
        </p:spPr>
        <p:txBody>
          <a:bodyPr wrap="square">
            <a:spAutoFit/>
          </a:bodyPr>
          <a:lstStyle/>
          <a:p>
            <a:pPr algn="ctr"/>
            <a:r>
              <a:rPr lang="en-US" sz="3600" b="1" dirty="0" smtClean="0">
                <a:cs typeface="Calibri" pitchFamily="34" charset="0"/>
              </a:rPr>
              <a:t>Alleluia, alleluia!</a:t>
            </a:r>
          </a:p>
          <a:p>
            <a:pPr algn="ctr"/>
            <a:endParaRPr lang="en-AU" sz="3600" b="1" dirty="0" smtClean="0"/>
          </a:p>
          <a:p>
            <a:pPr algn="ctr"/>
            <a:r>
              <a:rPr lang="en-AU" sz="3600" b="1" dirty="0" smtClean="0"/>
              <a:t>The </a:t>
            </a:r>
            <a:r>
              <a:rPr lang="en-AU" sz="3600" b="1" dirty="0" smtClean="0"/>
              <a:t>Lord sent me to bring Good News to the poor and freedom to prisoners</a:t>
            </a:r>
            <a:r>
              <a:rPr lang="en-AU" sz="3600" b="1" dirty="0" smtClean="0"/>
              <a:t>.</a:t>
            </a:r>
            <a:endParaRPr lang="en-AU" sz="3600" b="1" dirty="0" smtClean="0"/>
          </a:p>
          <a:p>
            <a:pPr algn="ctr"/>
            <a:endParaRPr lang="en-AU" sz="3600" b="1" dirty="0" smtClean="0"/>
          </a:p>
          <a:p>
            <a:pPr algn="ctr"/>
            <a:r>
              <a:rPr lang="en-AU" sz="3600" b="1" dirty="0" smtClean="0"/>
              <a:t> A</a:t>
            </a:r>
            <a:r>
              <a:rPr lang="en-US" sz="3600" b="1" dirty="0" err="1" smtClean="0">
                <a:cs typeface="Calibri" pitchFamily="34" charset="0"/>
              </a:rPr>
              <a:t>lleluia</a:t>
            </a:r>
            <a:endParaRPr lang="en-US" sz="3600" b="1" dirty="0">
              <a:cs typeface="Calibri" pitchFamily="34" charset="0"/>
            </a:endParaRPr>
          </a:p>
        </p:txBody>
      </p:sp>
      <p:pic>
        <p:nvPicPr>
          <p:cNvPr id="6" name="Picture 5" descr="images (38).jpg"/>
          <p:cNvPicPr>
            <a:picLocks noChangeAspect="1"/>
          </p:cNvPicPr>
          <p:nvPr/>
        </p:nvPicPr>
        <p:blipFill>
          <a:blip r:embed="rId2"/>
          <a:stretch>
            <a:fillRect/>
          </a:stretch>
        </p:blipFill>
        <p:spPr>
          <a:xfrm>
            <a:off x="285721" y="3321849"/>
            <a:ext cx="2143125" cy="160734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85734"/>
            <a:ext cx="8501122" cy="4247317"/>
          </a:xfrm>
          <a:prstGeom prst="rect">
            <a:avLst/>
          </a:prstGeom>
        </p:spPr>
        <p:txBody>
          <a:bodyPr wrap="square">
            <a:spAutoFit/>
          </a:bodyPr>
          <a:lstStyle/>
          <a:p>
            <a:pPr marL="1352550" indent="-1352550" defTabSz="457200" fontAlgn="auto">
              <a:lnSpc>
                <a:spcPct val="150000"/>
              </a:lnSpc>
              <a:spcBef>
                <a:spcPts val="0"/>
              </a:spcBef>
              <a:spcAft>
                <a:spcPts val="0"/>
              </a:spcAft>
              <a:defRPr/>
            </a:pPr>
            <a:r>
              <a:rPr lang="en-US" sz="3600" b="1" kern="0" dirty="0" smtClean="0">
                <a:cs typeface="Calibri" pitchFamily="34" charset="0"/>
              </a:rPr>
              <a:t>C: 	The </a:t>
            </a:r>
            <a:r>
              <a:rPr lang="en-US" sz="3600" b="1" kern="0" dirty="0">
                <a:cs typeface="Calibri" pitchFamily="34" charset="0"/>
              </a:rPr>
              <a:t>Lord be with you.</a:t>
            </a:r>
          </a:p>
          <a:p>
            <a:pPr marL="1352550" indent="-1352550" defTabSz="457200" fontAlgn="auto">
              <a:lnSpc>
                <a:spcPct val="150000"/>
              </a:lnSpc>
              <a:spcBef>
                <a:spcPts val="0"/>
              </a:spcBef>
              <a:spcAft>
                <a:spcPts val="0"/>
              </a:spcAft>
              <a:defRPr/>
            </a:pPr>
            <a:r>
              <a:rPr lang="en-US" sz="3600" b="1" kern="0" dirty="0" smtClean="0">
                <a:solidFill>
                  <a:srgbClr val="0070C0"/>
                </a:solidFill>
                <a:cs typeface="Calibri" pitchFamily="34" charset="0"/>
              </a:rPr>
              <a:t>A:</a:t>
            </a:r>
            <a:r>
              <a:rPr lang="en-US" sz="3600" b="1" kern="0" dirty="0">
                <a:solidFill>
                  <a:srgbClr val="0070C0"/>
                </a:solidFill>
                <a:cs typeface="Calibri" pitchFamily="34" charset="0"/>
              </a:rPr>
              <a:t>	And with your spirit</a:t>
            </a:r>
          </a:p>
          <a:p>
            <a:pPr marL="1352550" indent="-1352550" defTabSz="457200" fontAlgn="auto">
              <a:lnSpc>
                <a:spcPct val="150000"/>
              </a:lnSpc>
              <a:spcBef>
                <a:spcPts val="0"/>
              </a:spcBef>
              <a:spcAft>
                <a:spcPts val="0"/>
              </a:spcAft>
              <a:defRPr/>
            </a:pPr>
            <a:r>
              <a:rPr lang="en-AU" sz="3600" b="1" kern="0" dirty="0" smtClean="0">
                <a:cs typeface="Calibri" pitchFamily="34" charset="0"/>
              </a:rPr>
              <a:t>C:</a:t>
            </a:r>
            <a:r>
              <a:rPr lang="en-AU" sz="3600" b="1" kern="0" dirty="0">
                <a:cs typeface="Calibri" pitchFamily="34" charset="0"/>
              </a:rPr>
              <a:t>	A reading </a:t>
            </a:r>
            <a:r>
              <a:rPr lang="en-AU" sz="3600" b="1" kern="0" dirty="0" smtClean="0">
                <a:cs typeface="Calibri" pitchFamily="34" charset="0"/>
              </a:rPr>
              <a:t>from the holy Gospel according to </a:t>
            </a:r>
            <a:r>
              <a:rPr lang="en-AU" sz="3600" b="1" kern="0" dirty="0" smtClean="0">
                <a:cs typeface="Calibri" pitchFamily="34" charset="0"/>
              </a:rPr>
              <a:t>Luke </a:t>
            </a:r>
            <a:endParaRPr lang="en-AU" sz="3600" b="1" kern="0" dirty="0">
              <a:cs typeface="Calibri" pitchFamily="34" charset="0"/>
            </a:endParaRPr>
          </a:p>
          <a:p>
            <a:pPr marL="1352550" indent="-1352550" defTabSz="457200" fontAlgn="auto">
              <a:lnSpc>
                <a:spcPct val="150000"/>
              </a:lnSpc>
              <a:spcBef>
                <a:spcPts val="0"/>
              </a:spcBef>
              <a:spcAft>
                <a:spcPts val="0"/>
              </a:spcAft>
              <a:defRPr/>
            </a:pPr>
            <a:r>
              <a:rPr lang="en-AU" sz="3600" b="1" kern="0" dirty="0" smtClean="0">
                <a:solidFill>
                  <a:srgbClr val="0070C0"/>
                </a:solidFill>
                <a:cs typeface="Calibri" pitchFamily="34" charset="0"/>
              </a:rPr>
              <a:t>A:</a:t>
            </a:r>
            <a:r>
              <a:rPr lang="en-AU" sz="3600" b="1" kern="0" dirty="0">
                <a:solidFill>
                  <a:srgbClr val="0070C0"/>
                </a:solidFill>
                <a:cs typeface="Calibri" pitchFamily="34" charset="0"/>
              </a:rPr>
              <a:t>	</a:t>
            </a:r>
            <a:r>
              <a:rPr lang="en-US" sz="3600" b="1" kern="0" dirty="0">
                <a:solidFill>
                  <a:srgbClr val="0070C0"/>
                </a:solidFill>
                <a:cs typeface="Calibri" pitchFamily="34" charset="0"/>
              </a:rPr>
              <a:t>	Glory to you Lord</a:t>
            </a:r>
            <a:endParaRPr lang="en-AU" sz="3600" b="1" kern="0" dirty="0">
              <a:solidFill>
                <a:srgbClr val="0070C0"/>
              </a:solidFill>
              <a:cs typeface="Calibri" pitchFamily="34" charset="0"/>
            </a:endParaRPr>
          </a:p>
        </p:txBody>
      </p:sp>
      <p:pic>
        <p:nvPicPr>
          <p:cNvPr id="6" name="Picture 5" descr="images (57).jpg"/>
          <p:cNvPicPr>
            <a:picLocks noChangeAspect="1"/>
          </p:cNvPicPr>
          <p:nvPr/>
        </p:nvPicPr>
        <p:blipFill>
          <a:blip r:embed="rId2"/>
          <a:stretch>
            <a:fillRect/>
          </a:stretch>
        </p:blipFill>
        <p:spPr>
          <a:xfrm>
            <a:off x="6500827" y="4071948"/>
            <a:ext cx="2466975" cy="10715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0"/>
            <a:ext cx="8572560" cy="6494085"/>
          </a:xfrm>
          <a:prstGeom prst="rect">
            <a:avLst/>
          </a:prstGeom>
        </p:spPr>
        <p:txBody>
          <a:bodyPr wrap="square">
            <a:spAutoFit/>
          </a:bodyPr>
          <a:lstStyle/>
          <a:p>
            <a:pPr algn="r">
              <a:lnSpc>
                <a:spcPct val="130000"/>
              </a:lnSpc>
            </a:pPr>
            <a:r>
              <a:rPr lang="en-US" sz="3200" b="1" dirty="0" smtClean="0">
                <a:cs typeface="Calibri" pitchFamily="34" charset="0"/>
              </a:rPr>
              <a:t>Gospel</a:t>
            </a:r>
            <a:r>
              <a:rPr lang="en-AU" sz="3200" b="1" dirty="0" smtClean="0"/>
              <a:t> : </a:t>
            </a:r>
            <a:r>
              <a:rPr lang="en-AU" sz="3200" b="1" dirty="0" smtClean="0"/>
              <a:t>Luke 1:1-4. </a:t>
            </a:r>
            <a:r>
              <a:rPr lang="en-AU" sz="3200" b="1" dirty="0" smtClean="0"/>
              <a:t>4:14-21</a:t>
            </a:r>
            <a:r>
              <a:rPr lang="en-AU" sz="3200" b="1" dirty="0" smtClean="0"/>
              <a:t>    </a:t>
            </a:r>
            <a:endParaRPr lang="en-AU" sz="3200" b="1" dirty="0" smtClean="0"/>
          </a:p>
          <a:p>
            <a:pPr algn="r">
              <a:lnSpc>
                <a:spcPct val="130000"/>
              </a:lnSpc>
            </a:pPr>
            <a:endParaRPr lang="en-AU" sz="3200" b="1" dirty="0" smtClean="0"/>
          </a:p>
          <a:p>
            <a:pPr algn="r">
              <a:lnSpc>
                <a:spcPct val="130000"/>
              </a:lnSpc>
            </a:pPr>
            <a:r>
              <a:rPr lang="en-AU" sz="3200" b="1" dirty="0" smtClean="0"/>
              <a:t> </a:t>
            </a:r>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r>
              <a:rPr lang="en-AU" sz="3200" b="1" dirty="0" smtClean="0">
                <a:cs typeface="Calibri" pitchFamily="34" charset="0"/>
              </a:rPr>
              <a:t> </a:t>
            </a:r>
            <a:r>
              <a:rPr lang="en-US" sz="3200" b="1" dirty="0" smtClean="0">
                <a:cs typeface="Calibri" pitchFamily="34" charset="0"/>
              </a:rPr>
              <a:t> </a:t>
            </a:r>
            <a:r>
              <a:rPr lang="en-US" sz="3200" b="1" dirty="0" smtClean="0">
                <a:solidFill>
                  <a:srgbClr val="FFFF00"/>
                </a:solidFill>
                <a:cs typeface="Calibri" pitchFamily="34" charset="0"/>
              </a:rPr>
              <a:t> </a:t>
            </a:r>
            <a:endParaRPr lang="en-AU" sz="3200" b="1" dirty="0" smtClean="0">
              <a:solidFill>
                <a:srgbClr val="FFFF00"/>
              </a:solidFill>
            </a:endParaRPr>
          </a:p>
          <a:p>
            <a:pPr algn="r">
              <a:lnSpc>
                <a:spcPct val="130000"/>
              </a:lnSpc>
            </a:pPr>
            <a:r>
              <a:rPr lang="en-AU" sz="3200" b="1" dirty="0" smtClean="0">
                <a:solidFill>
                  <a:srgbClr val="FFFF00"/>
                </a:solidFill>
              </a:rPr>
              <a:t> </a:t>
            </a:r>
          </a:p>
          <a:p>
            <a:pPr algn="r">
              <a:lnSpc>
                <a:spcPct val="130000"/>
              </a:lnSpc>
            </a:pPr>
            <a:endParaRPr lang="en-AU" sz="3200" dirty="0" smtClean="0">
              <a:solidFill>
                <a:srgbClr val="FFFF00"/>
              </a:solidFill>
              <a:cs typeface="Calibri" pitchFamily="34" charset="0"/>
            </a:endParaRPr>
          </a:p>
        </p:txBody>
      </p:sp>
      <p:sp>
        <p:nvSpPr>
          <p:cNvPr id="5" name="Rectangle 4"/>
          <p:cNvSpPr/>
          <p:nvPr/>
        </p:nvSpPr>
        <p:spPr>
          <a:xfrm>
            <a:off x="428596" y="714362"/>
            <a:ext cx="8501122" cy="4524315"/>
          </a:xfrm>
          <a:prstGeom prst="rect">
            <a:avLst/>
          </a:prstGeom>
        </p:spPr>
        <p:txBody>
          <a:bodyPr wrap="square">
            <a:spAutoFit/>
          </a:bodyPr>
          <a:lstStyle/>
          <a:p>
            <a:r>
              <a:rPr lang="en-AU" sz="3600" dirty="0" smtClean="0"/>
              <a:t>Seeing </a:t>
            </a:r>
            <a:r>
              <a:rPr lang="en-AU" sz="3600" dirty="0" smtClean="0"/>
              <a:t>that many others have undertaken to draw up accounts of the events that have taken place among us, exactly as these were handed down to us by those who from the outset were eyewitnesses and ministers of the word, I in my turn, after carefully going over the whole story from the beginning, </a:t>
            </a:r>
            <a:endParaRPr lang="en-A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14297"/>
            <a:ext cx="8572560" cy="5213735"/>
          </a:xfrm>
          <a:prstGeom prst="rect">
            <a:avLst/>
          </a:prstGeom>
        </p:spPr>
        <p:txBody>
          <a:bodyPr wrap="square">
            <a:spAutoFit/>
          </a:bodyPr>
          <a:lstStyle/>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r>
              <a:rPr lang="en-AU" sz="3200" b="1" dirty="0" smtClean="0">
                <a:cs typeface="Calibri" pitchFamily="34" charset="0"/>
              </a:rPr>
              <a:t> </a:t>
            </a:r>
            <a:r>
              <a:rPr lang="en-US" sz="3200" b="1" dirty="0" smtClean="0">
                <a:cs typeface="Calibri" pitchFamily="34" charset="0"/>
              </a:rPr>
              <a:t> </a:t>
            </a:r>
            <a:r>
              <a:rPr lang="en-US" sz="3200" b="1" dirty="0" smtClean="0">
                <a:solidFill>
                  <a:srgbClr val="FFFF00"/>
                </a:solidFill>
                <a:cs typeface="Calibri" pitchFamily="34" charset="0"/>
              </a:rPr>
              <a:t> </a:t>
            </a:r>
            <a:endParaRPr lang="en-AU" sz="3200" b="1" dirty="0" smtClean="0">
              <a:solidFill>
                <a:srgbClr val="FFFF00"/>
              </a:solidFill>
            </a:endParaRPr>
          </a:p>
          <a:p>
            <a:pPr algn="r">
              <a:lnSpc>
                <a:spcPct val="130000"/>
              </a:lnSpc>
            </a:pPr>
            <a:r>
              <a:rPr lang="en-AU" sz="3200" b="1" dirty="0" smtClean="0">
                <a:solidFill>
                  <a:srgbClr val="FFFF00"/>
                </a:solidFill>
              </a:rPr>
              <a:t> </a:t>
            </a:r>
          </a:p>
          <a:p>
            <a:pPr algn="r">
              <a:lnSpc>
                <a:spcPct val="130000"/>
              </a:lnSpc>
            </a:pPr>
            <a:endParaRPr lang="en-AU" sz="3200" dirty="0" smtClean="0">
              <a:solidFill>
                <a:srgbClr val="FFFF00"/>
              </a:solidFill>
              <a:cs typeface="Calibri" pitchFamily="34" charset="0"/>
            </a:endParaRPr>
          </a:p>
        </p:txBody>
      </p:sp>
      <p:sp>
        <p:nvSpPr>
          <p:cNvPr id="5" name="Rectangle 4"/>
          <p:cNvSpPr/>
          <p:nvPr/>
        </p:nvSpPr>
        <p:spPr>
          <a:xfrm>
            <a:off x="428596" y="214296"/>
            <a:ext cx="8429684" cy="7817525"/>
          </a:xfrm>
          <a:prstGeom prst="rect">
            <a:avLst/>
          </a:prstGeom>
        </p:spPr>
        <p:txBody>
          <a:bodyPr wrap="square">
            <a:spAutoFit/>
          </a:bodyPr>
          <a:lstStyle/>
          <a:p>
            <a:r>
              <a:rPr lang="en-AU" sz="3600" dirty="0" smtClean="0"/>
              <a:t>have </a:t>
            </a:r>
            <a:r>
              <a:rPr lang="en-AU" sz="3600" dirty="0" smtClean="0"/>
              <a:t>decided to write an ordered account for you, </a:t>
            </a:r>
            <a:r>
              <a:rPr lang="en-AU" sz="3600" dirty="0" err="1" smtClean="0"/>
              <a:t>Theophilus</a:t>
            </a:r>
            <a:r>
              <a:rPr lang="en-AU" sz="3600" dirty="0" smtClean="0"/>
              <a:t>, so that your Excellency may learn how well founded the teaching is that you have received. Jesus, with the power of the Spirit in him, returned to Galilee; and his reputation spread throughout the countryside. He taught in their synagogues and everyone praised him. He came to </a:t>
            </a:r>
            <a:r>
              <a:rPr lang="en-AU" sz="3600" dirty="0" err="1" smtClean="0"/>
              <a:t>Nazara</a:t>
            </a:r>
            <a:r>
              <a:rPr lang="en-AU" sz="3600" dirty="0" smtClean="0"/>
              <a:t>,</a:t>
            </a:r>
            <a:endParaRPr lang="en-AU" sz="3600" dirty="0" smtClean="0"/>
          </a:p>
          <a:p>
            <a:endParaRPr lang="en-AU" sz="3600" dirty="0" smtClean="0"/>
          </a:p>
          <a:p>
            <a:endParaRPr lang="en-AU" sz="3600" dirty="0" smtClean="0"/>
          </a:p>
          <a:p>
            <a:endParaRPr lang="en-AU" sz="3600" dirty="0" smtClean="0"/>
          </a:p>
          <a:p>
            <a:endParaRPr lang="en-AU" sz="3500" b="1" dirty="0" smtClean="0"/>
          </a:p>
          <a:p>
            <a:endParaRPr lang="en-AU" sz="35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786" y="160718"/>
            <a:ext cx="8001056" cy="9648795"/>
          </a:xfrm>
          <a:prstGeom prst="rect">
            <a:avLst/>
          </a:prstGeom>
        </p:spPr>
        <p:txBody>
          <a:bodyPr wrap="square">
            <a:spAutoFit/>
          </a:bodyPr>
          <a:lstStyle/>
          <a:p>
            <a:pPr marL="1619250" indent="-1619250" defTabSz="457200" eaLnBrk="0" hangingPunct="0">
              <a:lnSpc>
                <a:spcPct val="150000"/>
              </a:lnSpc>
            </a:pPr>
            <a:r>
              <a:rPr lang="en-US" sz="3200" b="1" dirty="0" smtClean="0"/>
              <a:t>C</a:t>
            </a:r>
            <a:r>
              <a:rPr lang="en-US" sz="3200" b="1" dirty="0" smtClean="0">
                <a:latin typeface="+mn-lt"/>
              </a:rPr>
              <a:t>:	In the name of the Father, and of the Son and of the Holy Spirit.</a:t>
            </a:r>
          </a:p>
          <a:p>
            <a:pPr marL="1619250" indent="-1619250" defTabSz="457200" eaLnBrk="0" hangingPunct="0">
              <a:lnSpc>
                <a:spcPct val="150000"/>
              </a:lnSpc>
            </a:pPr>
            <a:r>
              <a:rPr lang="en-US" sz="3200" b="1" dirty="0" smtClean="0">
                <a:solidFill>
                  <a:srgbClr val="0070C0"/>
                </a:solidFill>
              </a:rPr>
              <a:t>A</a:t>
            </a:r>
            <a:r>
              <a:rPr lang="en-US" sz="3200" b="1" dirty="0" smtClean="0">
                <a:solidFill>
                  <a:srgbClr val="0070C0"/>
                </a:solidFill>
                <a:latin typeface="+mn-lt"/>
              </a:rPr>
              <a:t>:	Amen</a:t>
            </a:r>
            <a:endParaRPr lang="en-US" sz="3200" dirty="0" smtClean="0">
              <a:solidFill>
                <a:srgbClr val="FFFF00"/>
              </a:solidFill>
              <a:latin typeface="+mn-lt"/>
            </a:endParaRPr>
          </a:p>
          <a:p>
            <a:pPr marL="1619250" indent="-1619250" defTabSz="457200" eaLnBrk="0" hangingPunct="0">
              <a:lnSpc>
                <a:spcPct val="150000"/>
              </a:lnSpc>
            </a:pPr>
            <a:r>
              <a:rPr lang="en-US" sz="3200" b="1" dirty="0" smtClean="0"/>
              <a:t>C</a:t>
            </a:r>
            <a:r>
              <a:rPr lang="en-US" sz="3200" b="1" dirty="0" smtClean="0">
                <a:latin typeface="+mn-lt"/>
              </a:rPr>
              <a:t>:	The grace of our Lord Jesus Christ, and the love of God, and the communion of the Holy Spirit be with you all.</a:t>
            </a:r>
          </a:p>
          <a:p>
            <a:pPr marL="1619250" indent="-1619250" defTabSz="457200" eaLnBrk="0" hangingPunct="0">
              <a:lnSpc>
                <a:spcPct val="150000"/>
              </a:lnSpc>
            </a:pPr>
            <a:r>
              <a:rPr lang="en-US" sz="3200" b="1" dirty="0" smtClean="0">
                <a:solidFill>
                  <a:srgbClr val="0070C0"/>
                </a:solidFill>
              </a:rPr>
              <a:t>A</a:t>
            </a:r>
            <a:r>
              <a:rPr lang="en-US" sz="3200" b="1" dirty="0" smtClean="0">
                <a:solidFill>
                  <a:srgbClr val="0070C0"/>
                </a:solidFill>
                <a:latin typeface="+mn-lt"/>
              </a:rPr>
              <a:t>:	And with your Spirit</a:t>
            </a:r>
          </a:p>
          <a:p>
            <a:pPr marL="1619250" indent="-1619250" defTabSz="457200" eaLnBrk="0" hangingPunct="0">
              <a:lnSpc>
                <a:spcPct val="150000"/>
              </a:lnSpc>
            </a:pPr>
            <a:endParaRPr lang="en-US" dirty="0">
              <a:solidFill>
                <a:srgbClr val="FFFF00"/>
              </a:solidFill>
            </a:endParaRPr>
          </a:p>
          <a:p>
            <a:pPr marL="1619250" indent="-1619250" defTabSz="457200" eaLnBrk="0" hangingPunct="0">
              <a:lnSpc>
                <a:spcPct val="150000"/>
              </a:lnSpc>
            </a:pPr>
            <a:endParaRPr lang="en-US" dirty="0" smtClean="0">
              <a:solidFill>
                <a:srgbClr val="FFFF00"/>
              </a:solidFill>
              <a:latin typeface="+mn-lt"/>
            </a:endParaRPr>
          </a:p>
          <a:p>
            <a:pPr marL="1619250" indent="-1619250" defTabSz="457200" eaLnBrk="0" hangingPunct="0">
              <a:lnSpc>
                <a:spcPct val="150000"/>
              </a:lnSpc>
            </a:pPr>
            <a:endParaRPr lang="en-US" dirty="0">
              <a:solidFill>
                <a:srgbClr val="FFFF00"/>
              </a:solidFill>
            </a:endParaRPr>
          </a:p>
          <a:p>
            <a:pPr marL="1619250" indent="-1619250" defTabSz="457200" eaLnBrk="0" hangingPunct="0">
              <a:lnSpc>
                <a:spcPct val="150000"/>
              </a:lnSpc>
            </a:pPr>
            <a:endParaRPr lang="en-US" dirty="0" smtClean="0">
              <a:solidFill>
                <a:srgbClr val="FFFF00"/>
              </a:solidFill>
              <a:latin typeface="+mn-lt"/>
            </a:endParaRPr>
          </a:p>
          <a:p>
            <a:pPr marL="1619250" indent="-1619250" defTabSz="457200" eaLnBrk="0" hangingPunct="0">
              <a:lnSpc>
                <a:spcPct val="150000"/>
              </a:lnSpc>
            </a:pPr>
            <a:endParaRPr lang="en-US" dirty="0">
              <a:solidFill>
                <a:srgbClr val="FFFF00"/>
              </a:solidFill>
            </a:endParaRPr>
          </a:p>
          <a:p>
            <a:pPr marL="1619250" indent="-1619250" defTabSz="457200" eaLnBrk="0" hangingPunct="0">
              <a:lnSpc>
                <a:spcPct val="150000"/>
              </a:lnSpc>
            </a:pPr>
            <a:endParaRPr lang="en-US" dirty="0" smtClean="0">
              <a:solidFill>
                <a:srgbClr val="FFFF00"/>
              </a:solidFill>
              <a:latin typeface="+mn-lt"/>
            </a:endParaRPr>
          </a:p>
          <a:p>
            <a:pPr marL="1619250" indent="-1619250" defTabSz="457200" eaLnBrk="0" hangingPunct="0">
              <a:lnSpc>
                <a:spcPct val="150000"/>
              </a:lnSpc>
            </a:pPr>
            <a:endParaRPr lang="en-US" dirty="0" smtClean="0">
              <a:solidFill>
                <a:srgbClr val="FFFF00"/>
              </a:solidFill>
              <a:latin typeface="+mn-lt"/>
            </a:endParaRPr>
          </a:p>
        </p:txBody>
      </p:sp>
      <p:pic>
        <p:nvPicPr>
          <p:cNvPr id="6" name="Picture 5" descr="dove1.bmp"/>
          <p:cNvPicPr>
            <a:picLocks noChangeAspect="1"/>
          </p:cNvPicPr>
          <p:nvPr/>
        </p:nvPicPr>
        <p:blipFill>
          <a:blip r:embed="rId2" cstate="print"/>
          <a:stretch>
            <a:fillRect/>
          </a:stretch>
        </p:blipFill>
        <p:spPr>
          <a:xfrm>
            <a:off x="7358082" y="4232684"/>
            <a:ext cx="1333492" cy="7500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14297"/>
            <a:ext cx="8572560" cy="5213735"/>
          </a:xfrm>
          <a:prstGeom prst="rect">
            <a:avLst/>
          </a:prstGeom>
        </p:spPr>
        <p:txBody>
          <a:bodyPr wrap="square">
            <a:spAutoFit/>
          </a:bodyPr>
          <a:lstStyle/>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r>
              <a:rPr lang="en-AU" sz="3200" b="1" dirty="0" smtClean="0">
                <a:cs typeface="Calibri" pitchFamily="34" charset="0"/>
              </a:rPr>
              <a:t> </a:t>
            </a:r>
            <a:r>
              <a:rPr lang="en-US" sz="3200" b="1" dirty="0" smtClean="0">
                <a:cs typeface="Calibri" pitchFamily="34" charset="0"/>
              </a:rPr>
              <a:t> </a:t>
            </a:r>
            <a:r>
              <a:rPr lang="en-US" sz="3200" b="1" dirty="0" smtClean="0">
                <a:solidFill>
                  <a:srgbClr val="FFFF00"/>
                </a:solidFill>
                <a:cs typeface="Calibri" pitchFamily="34" charset="0"/>
              </a:rPr>
              <a:t> </a:t>
            </a:r>
            <a:endParaRPr lang="en-AU" sz="3200" b="1" dirty="0" smtClean="0">
              <a:solidFill>
                <a:srgbClr val="FFFF00"/>
              </a:solidFill>
            </a:endParaRPr>
          </a:p>
          <a:p>
            <a:pPr algn="r">
              <a:lnSpc>
                <a:spcPct val="130000"/>
              </a:lnSpc>
            </a:pPr>
            <a:r>
              <a:rPr lang="en-AU" sz="3200" b="1" dirty="0" smtClean="0">
                <a:solidFill>
                  <a:srgbClr val="FFFF00"/>
                </a:solidFill>
              </a:rPr>
              <a:t> </a:t>
            </a:r>
          </a:p>
          <a:p>
            <a:pPr algn="r">
              <a:lnSpc>
                <a:spcPct val="130000"/>
              </a:lnSpc>
            </a:pPr>
            <a:endParaRPr lang="en-AU" sz="3200" dirty="0" smtClean="0">
              <a:solidFill>
                <a:srgbClr val="FFFF00"/>
              </a:solidFill>
              <a:cs typeface="Calibri" pitchFamily="34" charset="0"/>
            </a:endParaRPr>
          </a:p>
        </p:txBody>
      </p:sp>
      <p:sp>
        <p:nvSpPr>
          <p:cNvPr id="5" name="Rectangle 4"/>
          <p:cNvSpPr/>
          <p:nvPr/>
        </p:nvSpPr>
        <p:spPr>
          <a:xfrm>
            <a:off x="428596" y="375032"/>
            <a:ext cx="8429684" cy="6709529"/>
          </a:xfrm>
          <a:prstGeom prst="rect">
            <a:avLst/>
          </a:prstGeom>
        </p:spPr>
        <p:txBody>
          <a:bodyPr wrap="square">
            <a:spAutoFit/>
          </a:bodyPr>
          <a:lstStyle/>
          <a:p>
            <a:r>
              <a:rPr lang="en-AU" sz="3600" dirty="0" smtClean="0"/>
              <a:t>where </a:t>
            </a:r>
            <a:r>
              <a:rPr lang="en-AU" sz="3600" dirty="0" smtClean="0"/>
              <a:t>he had been brought up, and went into the synagogue on the </a:t>
            </a:r>
            <a:r>
              <a:rPr lang="en-AU" sz="3600" dirty="0" err="1" smtClean="0"/>
              <a:t>sabbath</a:t>
            </a:r>
            <a:r>
              <a:rPr lang="en-AU" sz="3600" dirty="0" smtClean="0"/>
              <a:t> day as he usually did. He stood up to read, and they handed him the scroll of the prophet Isaiah. Unrolling the scroll he found the place where it is written: The spirit of the Lord has been given to me, for he has anointed me. </a:t>
            </a:r>
            <a:endParaRPr lang="en-AU" sz="3600" dirty="0" smtClean="0"/>
          </a:p>
          <a:p>
            <a:endParaRPr lang="en-AU" sz="3600" dirty="0" smtClean="0"/>
          </a:p>
          <a:p>
            <a:endParaRPr lang="en-AU" sz="3600" dirty="0" smtClean="0"/>
          </a:p>
          <a:p>
            <a:endParaRPr lang="en-AU" sz="3500" b="1" dirty="0" smtClean="0"/>
          </a:p>
          <a:p>
            <a:endParaRPr lang="en-AU" sz="3500" b="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14297"/>
            <a:ext cx="8572560" cy="5213735"/>
          </a:xfrm>
          <a:prstGeom prst="rect">
            <a:avLst/>
          </a:prstGeom>
        </p:spPr>
        <p:txBody>
          <a:bodyPr wrap="square">
            <a:spAutoFit/>
          </a:bodyPr>
          <a:lstStyle/>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r>
              <a:rPr lang="en-AU" sz="3200" b="1" dirty="0" smtClean="0">
                <a:cs typeface="Calibri" pitchFamily="34" charset="0"/>
              </a:rPr>
              <a:t> </a:t>
            </a:r>
            <a:r>
              <a:rPr lang="en-US" sz="3200" b="1" dirty="0" smtClean="0">
                <a:cs typeface="Calibri" pitchFamily="34" charset="0"/>
              </a:rPr>
              <a:t> </a:t>
            </a:r>
            <a:r>
              <a:rPr lang="en-US" sz="3200" b="1" dirty="0" smtClean="0">
                <a:solidFill>
                  <a:srgbClr val="FFFF00"/>
                </a:solidFill>
                <a:cs typeface="Calibri" pitchFamily="34" charset="0"/>
              </a:rPr>
              <a:t> </a:t>
            </a:r>
            <a:endParaRPr lang="en-AU" sz="3200" b="1" dirty="0" smtClean="0">
              <a:solidFill>
                <a:srgbClr val="FFFF00"/>
              </a:solidFill>
            </a:endParaRPr>
          </a:p>
          <a:p>
            <a:pPr algn="r">
              <a:lnSpc>
                <a:spcPct val="130000"/>
              </a:lnSpc>
            </a:pPr>
            <a:r>
              <a:rPr lang="en-AU" sz="3200" b="1" dirty="0" smtClean="0">
                <a:solidFill>
                  <a:srgbClr val="FFFF00"/>
                </a:solidFill>
              </a:rPr>
              <a:t> </a:t>
            </a:r>
          </a:p>
          <a:p>
            <a:pPr algn="r">
              <a:lnSpc>
                <a:spcPct val="130000"/>
              </a:lnSpc>
            </a:pPr>
            <a:endParaRPr lang="en-AU" sz="3200" dirty="0" smtClean="0">
              <a:solidFill>
                <a:srgbClr val="FFFF00"/>
              </a:solidFill>
              <a:cs typeface="Calibri" pitchFamily="34" charset="0"/>
            </a:endParaRPr>
          </a:p>
        </p:txBody>
      </p:sp>
      <p:sp>
        <p:nvSpPr>
          <p:cNvPr id="5" name="Rectangle 4"/>
          <p:cNvSpPr/>
          <p:nvPr/>
        </p:nvSpPr>
        <p:spPr>
          <a:xfrm>
            <a:off x="428596" y="375032"/>
            <a:ext cx="8429684" cy="6709529"/>
          </a:xfrm>
          <a:prstGeom prst="rect">
            <a:avLst/>
          </a:prstGeom>
        </p:spPr>
        <p:txBody>
          <a:bodyPr wrap="square">
            <a:spAutoFit/>
          </a:bodyPr>
          <a:lstStyle/>
          <a:p>
            <a:r>
              <a:rPr lang="en-AU" sz="3600" dirty="0" smtClean="0"/>
              <a:t>He </a:t>
            </a:r>
            <a:r>
              <a:rPr lang="en-AU" sz="3600" dirty="0" smtClean="0"/>
              <a:t>has sent me to bring the good news to the poor, to proclaim liberty to captives and to the blind new sight, to set the downtrodden free, to proclaim the Lord’s year of favour. He then rolled up the scroll, gave it back to the assistant and sat down. </a:t>
            </a:r>
            <a:endParaRPr lang="en-AU" sz="3600" dirty="0" smtClean="0"/>
          </a:p>
          <a:p>
            <a:endParaRPr lang="en-AU" sz="3600" dirty="0" smtClean="0"/>
          </a:p>
          <a:p>
            <a:endParaRPr lang="en-AU" sz="3600" dirty="0" smtClean="0"/>
          </a:p>
          <a:p>
            <a:endParaRPr lang="en-AU" sz="3600" dirty="0" smtClean="0"/>
          </a:p>
          <a:p>
            <a:endParaRPr lang="en-AU" sz="3500" b="1" dirty="0" smtClean="0"/>
          </a:p>
          <a:p>
            <a:endParaRPr lang="en-AU" sz="35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14297"/>
            <a:ext cx="8572560" cy="5213735"/>
          </a:xfrm>
          <a:prstGeom prst="rect">
            <a:avLst/>
          </a:prstGeom>
        </p:spPr>
        <p:txBody>
          <a:bodyPr wrap="square">
            <a:spAutoFit/>
          </a:bodyPr>
          <a:lstStyle/>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r>
              <a:rPr lang="en-AU" sz="3200" b="1" dirty="0" smtClean="0">
                <a:cs typeface="Calibri" pitchFamily="34" charset="0"/>
              </a:rPr>
              <a:t> </a:t>
            </a:r>
            <a:r>
              <a:rPr lang="en-US" sz="3200" b="1" dirty="0" smtClean="0">
                <a:cs typeface="Calibri" pitchFamily="34" charset="0"/>
              </a:rPr>
              <a:t> </a:t>
            </a:r>
            <a:r>
              <a:rPr lang="en-US" sz="3200" b="1" dirty="0" smtClean="0">
                <a:solidFill>
                  <a:srgbClr val="FFFF00"/>
                </a:solidFill>
                <a:cs typeface="Calibri" pitchFamily="34" charset="0"/>
              </a:rPr>
              <a:t> </a:t>
            </a:r>
            <a:endParaRPr lang="en-AU" sz="3200" b="1" dirty="0" smtClean="0">
              <a:solidFill>
                <a:srgbClr val="FFFF00"/>
              </a:solidFill>
            </a:endParaRPr>
          </a:p>
          <a:p>
            <a:pPr algn="r">
              <a:lnSpc>
                <a:spcPct val="130000"/>
              </a:lnSpc>
            </a:pPr>
            <a:r>
              <a:rPr lang="en-AU" sz="3200" b="1" dirty="0" smtClean="0">
                <a:solidFill>
                  <a:srgbClr val="FFFF00"/>
                </a:solidFill>
              </a:rPr>
              <a:t> </a:t>
            </a:r>
          </a:p>
          <a:p>
            <a:pPr algn="r">
              <a:lnSpc>
                <a:spcPct val="130000"/>
              </a:lnSpc>
            </a:pPr>
            <a:endParaRPr lang="en-AU" sz="3200" dirty="0" smtClean="0">
              <a:solidFill>
                <a:srgbClr val="FFFF00"/>
              </a:solidFill>
              <a:cs typeface="Calibri" pitchFamily="34" charset="0"/>
            </a:endParaRPr>
          </a:p>
        </p:txBody>
      </p:sp>
      <p:sp>
        <p:nvSpPr>
          <p:cNvPr id="5" name="Rectangle 4"/>
          <p:cNvSpPr/>
          <p:nvPr/>
        </p:nvSpPr>
        <p:spPr>
          <a:xfrm>
            <a:off x="428596" y="375032"/>
            <a:ext cx="8429684" cy="5601533"/>
          </a:xfrm>
          <a:prstGeom prst="rect">
            <a:avLst/>
          </a:prstGeom>
        </p:spPr>
        <p:txBody>
          <a:bodyPr wrap="square">
            <a:spAutoFit/>
          </a:bodyPr>
          <a:lstStyle/>
          <a:p>
            <a:r>
              <a:rPr lang="en-AU" sz="3600" smtClean="0"/>
              <a:t>. </a:t>
            </a:r>
            <a:r>
              <a:rPr lang="en-AU" sz="3600" dirty="0" smtClean="0"/>
              <a:t>And all eyes in the synagogue were fixed on him. Then he began to speak to them, ‘This text is being fulfilled today even as you listen</a:t>
            </a:r>
            <a:r>
              <a:rPr lang="en-AU" sz="3600" dirty="0" smtClean="0"/>
              <a:t>.’</a:t>
            </a:r>
            <a:endParaRPr lang="en-AU" sz="3600" dirty="0" smtClean="0"/>
          </a:p>
          <a:p>
            <a:endParaRPr lang="en-AU" sz="3600" dirty="0" smtClean="0"/>
          </a:p>
          <a:p>
            <a:endParaRPr lang="en-AU" sz="3600" dirty="0" smtClean="0"/>
          </a:p>
          <a:p>
            <a:endParaRPr lang="en-AU" sz="3600" dirty="0" smtClean="0"/>
          </a:p>
          <a:p>
            <a:endParaRPr lang="en-AU" sz="3600" dirty="0" smtClean="0"/>
          </a:p>
          <a:p>
            <a:endParaRPr lang="en-AU" sz="3500" b="1" dirty="0" smtClean="0"/>
          </a:p>
          <a:p>
            <a:endParaRPr lang="en-AU" sz="3500" b="1" dirty="0" smtClean="0"/>
          </a:p>
        </p:txBody>
      </p:sp>
      <p:sp>
        <p:nvSpPr>
          <p:cNvPr id="6" name="Rectangle 5"/>
          <p:cNvSpPr/>
          <p:nvPr/>
        </p:nvSpPr>
        <p:spPr>
          <a:xfrm>
            <a:off x="2357390" y="3730806"/>
            <a:ext cx="6786610" cy="1412694"/>
          </a:xfrm>
          <a:prstGeom prst="rect">
            <a:avLst/>
          </a:prstGeom>
        </p:spPr>
        <p:txBody>
          <a:bodyPr wrap="square">
            <a:spAutoFit/>
          </a:bodyPr>
          <a:lstStyle/>
          <a:p>
            <a:pPr algn="r">
              <a:lnSpc>
                <a:spcPct val="130000"/>
              </a:lnSpc>
            </a:pPr>
            <a:r>
              <a:rPr lang="en-AU" sz="3300" b="1" dirty="0" smtClean="0">
                <a:cs typeface="Calibri" pitchFamily="34" charset="0"/>
              </a:rPr>
              <a:t>The Gospel of the Lord.</a:t>
            </a:r>
          </a:p>
          <a:p>
            <a:pPr algn="r">
              <a:lnSpc>
                <a:spcPct val="130000"/>
              </a:lnSpc>
            </a:pPr>
            <a:r>
              <a:rPr lang="en-AU" sz="3300" b="1" dirty="0" smtClean="0">
                <a:solidFill>
                  <a:srgbClr val="0070C0"/>
                </a:solidFill>
                <a:cs typeface="Calibri" pitchFamily="34" charset="0"/>
              </a:rPr>
              <a:t>Praise to you, Lord Jesus Christ</a:t>
            </a:r>
            <a:endParaRPr lang="en-AU" sz="3300" b="1" dirty="0">
              <a:solidFill>
                <a:srgbClr val="0070C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0100" y="642924"/>
            <a:ext cx="7215238" cy="923330"/>
          </a:xfrm>
          <a:prstGeom prst="rect">
            <a:avLst/>
          </a:prstGeom>
        </p:spPr>
        <p:txBody>
          <a:bodyPr wrap="square">
            <a:spAutoFit/>
          </a:bodyPr>
          <a:lstStyle/>
          <a:p>
            <a:pPr lvl="0" algn="ctr"/>
            <a:endParaRPr lang="en-US" sz="5400" dirty="0">
              <a:solidFill>
                <a:srgbClr val="FFFF00"/>
              </a:solidFill>
              <a:latin typeface="Monotype Corsiva" pitchFamily="66" charset="0"/>
            </a:endParaRPr>
          </a:p>
        </p:txBody>
      </p:sp>
      <p:pic>
        <p:nvPicPr>
          <p:cNvPr id="4" name="Picture 3" descr="images.jpg"/>
          <p:cNvPicPr>
            <a:picLocks noChangeAspect="1"/>
          </p:cNvPicPr>
          <p:nvPr/>
        </p:nvPicPr>
        <p:blipFill>
          <a:blip r:embed="rId2"/>
          <a:stretch>
            <a:fillRect/>
          </a:stretch>
        </p:blipFill>
        <p:spPr>
          <a:xfrm>
            <a:off x="1000100" y="696502"/>
            <a:ext cx="7429552" cy="3911231"/>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5253" cy="369332"/>
          </a:xfrm>
          <a:prstGeom prst="rect">
            <a:avLst/>
          </a:prstGeom>
        </p:spPr>
        <p:txBody>
          <a:bodyPr wrap="none">
            <a:spAutoFit/>
          </a:bodyPr>
          <a:lstStyle/>
          <a:p>
            <a:pPr>
              <a:spcBef>
                <a:spcPct val="50000"/>
              </a:spcBef>
            </a:pPr>
            <a:r>
              <a:rPr lang="en-AU" b="1" dirty="0" smtClean="0">
                <a:latin typeface="Verdana" pitchFamily="34" charset="0"/>
              </a:rPr>
              <a:t>1 of 3</a:t>
            </a:r>
            <a:endParaRPr lang="en-US" b="1" dirty="0">
              <a:latin typeface="Verdana" pitchFamily="34" charset="0"/>
            </a:endParaRPr>
          </a:p>
        </p:txBody>
      </p:sp>
      <p:sp>
        <p:nvSpPr>
          <p:cNvPr id="3" name="Rectangle 2"/>
          <p:cNvSpPr/>
          <p:nvPr/>
        </p:nvSpPr>
        <p:spPr>
          <a:xfrm>
            <a:off x="500034" y="0"/>
            <a:ext cx="8143932" cy="757130"/>
          </a:xfrm>
          <a:prstGeom prst="rect">
            <a:avLst/>
          </a:prstGeom>
        </p:spPr>
        <p:txBody>
          <a:bodyPr wrap="square">
            <a:spAutoFit/>
          </a:bodyPr>
          <a:lstStyle/>
          <a:p>
            <a:pPr algn="ctr">
              <a:lnSpc>
                <a:spcPct val="90000"/>
              </a:lnSpc>
            </a:pPr>
            <a:r>
              <a:rPr lang="en-US" sz="4800" b="1" dirty="0" smtClean="0"/>
              <a:t>Nicene Creed</a:t>
            </a:r>
            <a:endParaRPr lang="en-US" sz="4800" b="1" dirty="0"/>
          </a:p>
        </p:txBody>
      </p:sp>
      <p:sp>
        <p:nvSpPr>
          <p:cNvPr id="4" name="Rectangle 3"/>
          <p:cNvSpPr/>
          <p:nvPr/>
        </p:nvSpPr>
        <p:spPr>
          <a:xfrm>
            <a:off x="285720" y="785799"/>
            <a:ext cx="8858280" cy="3754874"/>
          </a:xfrm>
          <a:prstGeom prst="rect">
            <a:avLst/>
          </a:prstGeom>
        </p:spPr>
        <p:txBody>
          <a:bodyPr wrap="square">
            <a:spAutoFit/>
          </a:bodyPr>
          <a:lstStyle/>
          <a:p>
            <a:pPr algn="just" defTabSz="536575"/>
            <a:r>
              <a:rPr lang="en-AU" sz="3400" b="1" dirty="0" smtClean="0">
                <a:cs typeface="Times New Roman" pitchFamily="18" charset="0"/>
              </a:rPr>
              <a:t>I believe in one God,</a:t>
            </a:r>
          </a:p>
          <a:p>
            <a:pPr algn="just" defTabSz="536575"/>
            <a:r>
              <a:rPr lang="en-AU" sz="3400" b="1" dirty="0" smtClean="0">
                <a:cs typeface="Times New Roman" pitchFamily="18" charset="0"/>
              </a:rPr>
              <a:t>the Father almighty, </a:t>
            </a:r>
          </a:p>
          <a:p>
            <a:pPr algn="just" defTabSz="536575"/>
            <a:r>
              <a:rPr lang="en-AU" sz="3400" b="1" dirty="0" smtClean="0">
                <a:cs typeface="Times New Roman" pitchFamily="18" charset="0"/>
              </a:rPr>
              <a:t>maker of heaven and earth, </a:t>
            </a:r>
          </a:p>
          <a:p>
            <a:pPr algn="just" defTabSz="536575"/>
            <a:r>
              <a:rPr lang="en-AU" sz="3400" b="1" dirty="0" smtClean="0">
                <a:cs typeface="Times New Roman" pitchFamily="18" charset="0"/>
              </a:rPr>
              <a:t>of all things visible and invisible.</a:t>
            </a:r>
          </a:p>
          <a:p>
            <a:pPr algn="just" defTabSz="536575"/>
            <a:r>
              <a:rPr lang="en-AU" sz="3400" b="1" dirty="0" smtClean="0">
                <a:cs typeface="Times New Roman" pitchFamily="18" charset="0"/>
              </a:rPr>
              <a:t>I believe in one Lord, Jesus Christ,</a:t>
            </a:r>
          </a:p>
          <a:p>
            <a:pPr algn="just" defTabSz="536575"/>
            <a:r>
              <a:rPr lang="en-AU" sz="3400" b="1" dirty="0" smtClean="0">
                <a:cs typeface="Times New Roman" pitchFamily="18" charset="0"/>
              </a:rPr>
              <a:t> the Only Begotten Son of God, </a:t>
            </a:r>
          </a:p>
          <a:p>
            <a:pPr algn="just" defTabSz="536575"/>
            <a:r>
              <a:rPr lang="en-AU" sz="3400" b="1" dirty="0" smtClean="0">
                <a:cs typeface="Times New Roman" pitchFamily="18" charset="0"/>
              </a:rPr>
              <a:t>born of the Father before all ages.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428611"/>
            <a:ext cx="8501122" cy="4801314"/>
          </a:xfrm>
          <a:prstGeom prst="rect">
            <a:avLst/>
          </a:prstGeom>
        </p:spPr>
        <p:txBody>
          <a:bodyPr wrap="square">
            <a:spAutoFit/>
          </a:bodyPr>
          <a:lstStyle/>
          <a:p>
            <a:pPr algn="just" defTabSz="536575"/>
            <a:r>
              <a:rPr lang="en-AU" sz="3400" b="1" dirty="0" smtClean="0">
                <a:cs typeface="Times New Roman" pitchFamily="18" charset="0"/>
              </a:rPr>
              <a:t>God from God, Light from Light,</a:t>
            </a:r>
          </a:p>
          <a:p>
            <a:pPr algn="just" defTabSz="536575"/>
            <a:r>
              <a:rPr lang="en-AU" sz="3400" b="1" dirty="0" smtClean="0">
                <a:cs typeface="Times New Roman" pitchFamily="18" charset="0"/>
              </a:rPr>
              <a:t>true God from true God, </a:t>
            </a:r>
          </a:p>
          <a:p>
            <a:pPr algn="just" defTabSz="536575"/>
            <a:r>
              <a:rPr lang="en-AU" sz="3400" b="1" dirty="0" smtClean="0">
                <a:cs typeface="Times New Roman" pitchFamily="18" charset="0"/>
              </a:rPr>
              <a:t>begotten, not made, consubstantial with the Father; through Him all things were made. For us men and for our salvation. </a:t>
            </a:r>
          </a:p>
          <a:p>
            <a:pPr algn="just" defTabSz="536575"/>
            <a:r>
              <a:rPr lang="en-AU" sz="3400" b="1" dirty="0" smtClean="0">
                <a:cs typeface="Times New Roman" pitchFamily="18" charset="0"/>
              </a:rPr>
              <a:t>He came down from heaven,</a:t>
            </a:r>
          </a:p>
          <a:p>
            <a:pPr algn="just" defTabSz="536575"/>
            <a:r>
              <a:rPr lang="en-AU" sz="3400" b="1" dirty="0" smtClean="0">
                <a:cs typeface="Times New Roman" pitchFamily="18" charset="0"/>
              </a:rPr>
              <a:t>and by the Holy Spirit was incarnate of the Virgin Mary, and became man.</a:t>
            </a:r>
          </a:p>
          <a:p>
            <a:pPr algn="just" defTabSz="536575"/>
            <a:endParaRPr lang="en-US" sz="3400" b="1" dirty="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14296"/>
            <a:ext cx="8858280" cy="4524315"/>
          </a:xfrm>
          <a:prstGeom prst="rect">
            <a:avLst/>
          </a:prstGeom>
        </p:spPr>
        <p:txBody>
          <a:bodyPr wrap="square">
            <a:spAutoFit/>
          </a:bodyPr>
          <a:lstStyle/>
          <a:p>
            <a:pPr algn="just" defTabSz="536575"/>
            <a:r>
              <a:rPr lang="en-AU" sz="3600" b="1" dirty="0" smtClean="0">
                <a:cs typeface="Times New Roman" pitchFamily="18" charset="0"/>
              </a:rPr>
              <a:t>For our sake He was crucified under Pontius Pilate,</a:t>
            </a:r>
          </a:p>
          <a:p>
            <a:pPr algn="just" defTabSz="536575"/>
            <a:r>
              <a:rPr lang="en-AU" sz="3600" b="1" dirty="0" smtClean="0">
                <a:cs typeface="Times New Roman" pitchFamily="18" charset="0"/>
              </a:rPr>
              <a:t>He suffered death and was buried, </a:t>
            </a:r>
          </a:p>
          <a:p>
            <a:pPr algn="just" defTabSz="536575"/>
            <a:r>
              <a:rPr lang="en-AU" sz="3600" b="1" dirty="0" smtClean="0">
                <a:cs typeface="Times New Roman" pitchFamily="18" charset="0"/>
              </a:rPr>
              <a:t>and rose again on the third day </a:t>
            </a:r>
          </a:p>
          <a:p>
            <a:pPr algn="just" defTabSz="536575"/>
            <a:r>
              <a:rPr lang="en-AU" sz="3600" b="1" dirty="0" smtClean="0">
                <a:cs typeface="Times New Roman" pitchFamily="18" charset="0"/>
              </a:rPr>
              <a:t>In accordance with the Scriptures.</a:t>
            </a:r>
          </a:p>
          <a:p>
            <a:pPr algn="just" defTabSz="536575"/>
            <a:r>
              <a:rPr lang="en-AU" sz="3600" b="1" dirty="0" smtClean="0">
                <a:cs typeface="Times New Roman" pitchFamily="18" charset="0"/>
              </a:rPr>
              <a:t>He ascended into heaven </a:t>
            </a:r>
          </a:p>
          <a:p>
            <a:pPr algn="just" defTabSz="536575"/>
            <a:r>
              <a:rPr lang="en-AU" sz="3600" b="1" dirty="0" smtClean="0">
                <a:cs typeface="Times New Roman" pitchFamily="18" charset="0"/>
              </a:rPr>
              <a:t>and is seated at the right hand of the Father. </a:t>
            </a:r>
            <a:endParaRPr lang="en-AU" sz="3600" b="1" dirty="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0"/>
            <a:ext cx="8715436" cy="4801314"/>
          </a:xfrm>
          <a:prstGeom prst="rect">
            <a:avLst/>
          </a:prstGeom>
        </p:spPr>
        <p:txBody>
          <a:bodyPr wrap="square">
            <a:spAutoFit/>
          </a:bodyPr>
          <a:lstStyle/>
          <a:p>
            <a:pPr algn="just" defTabSz="536575"/>
            <a:r>
              <a:rPr lang="en-AU" sz="3400" b="1" dirty="0" smtClean="0">
                <a:cs typeface="Times New Roman" pitchFamily="18" charset="0"/>
              </a:rPr>
              <a:t>He will come again in glory </a:t>
            </a:r>
          </a:p>
          <a:p>
            <a:pPr algn="just" defTabSz="536575"/>
            <a:r>
              <a:rPr lang="en-AU" sz="3400" b="1" dirty="0" smtClean="0">
                <a:cs typeface="Times New Roman" pitchFamily="18" charset="0"/>
              </a:rPr>
              <a:t>to judge the living and the dead, and His Kingdom will have no end.</a:t>
            </a:r>
          </a:p>
          <a:p>
            <a:pPr algn="just" defTabSz="536575"/>
            <a:r>
              <a:rPr lang="en-AU" sz="3400" b="1" dirty="0" smtClean="0">
                <a:cs typeface="Times New Roman" pitchFamily="18" charset="0"/>
              </a:rPr>
              <a:t>I believe in the Holy Spirit, the Lord, the giver of life,</a:t>
            </a:r>
          </a:p>
          <a:p>
            <a:pPr algn="just" defTabSz="536575"/>
            <a:r>
              <a:rPr lang="en-AU" sz="3400" b="1" dirty="0" smtClean="0">
                <a:cs typeface="Times New Roman" pitchFamily="18" charset="0"/>
              </a:rPr>
              <a:t>who proceeds from the Father and the Son, who with the Father and the Son is adored and glorified, </a:t>
            </a:r>
          </a:p>
          <a:p>
            <a:pPr algn="just" defTabSz="536575"/>
            <a:r>
              <a:rPr lang="en-AU" sz="3400" b="1" dirty="0" smtClean="0">
                <a:cs typeface="Times New Roman" pitchFamily="18" charset="0"/>
              </a:rPr>
              <a:t>who has spoken through the prophets.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0"/>
            <a:ext cx="8715436" cy="3046988"/>
          </a:xfrm>
          <a:prstGeom prst="rect">
            <a:avLst/>
          </a:prstGeom>
        </p:spPr>
        <p:txBody>
          <a:bodyPr wrap="square">
            <a:spAutoFit/>
          </a:bodyPr>
          <a:lstStyle/>
          <a:p>
            <a:pPr algn="just" defTabSz="536575"/>
            <a:endParaRPr lang="en-AU" sz="3200" b="1" dirty="0" smtClean="0">
              <a:cs typeface="Times New Roman" pitchFamily="18" charset="0"/>
            </a:endParaRPr>
          </a:p>
          <a:p>
            <a:pPr algn="just" defTabSz="536575"/>
            <a:r>
              <a:rPr lang="en-AU" sz="3200" b="1" dirty="0" smtClean="0">
                <a:cs typeface="Times New Roman" pitchFamily="18" charset="0"/>
              </a:rPr>
              <a:t>I believe in one, Holy, Catholic and Apostolic Church. I confess one Baptism for the forgiveness of sins and I look forward to the resurrection of the dead, and the life of the world to come.  Amen</a:t>
            </a:r>
            <a:r>
              <a:rPr lang="en-AU" sz="3200" dirty="0" smtClean="0">
                <a:cs typeface="Times New Roman" pitchFamily="18" charset="0"/>
              </a:rPr>
              <a:t>.</a:t>
            </a:r>
            <a:endParaRPr lang="en-US" sz="3200" dirty="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500049"/>
            <a:ext cx="9358378" cy="5828766"/>
          </a:xfrm>
          <a:prstGeom prst="rect">
            <a:avLst/>
          </a:prstGeom>
        </p:spPr>
        <p:txBody>
          <a:bodyPr wrap="square">
            <a:spAutoFit/>
          </a:bodyPr>
          <a:lstStyle/>
          <a:p>
            <a:pPr defTabSz="441325">
              <a:lnSpc>
                <a:spcPct val="150000"/>
              </a:lnSpc>
            </a:pPr>
            <a:r>
              <a:rPr lang="en-AU" sz="4000" b="1" i="1" dirty="0" smtClean="0">
                <a:latin typeface="Monotype Corsiva" pitchFamily="66" charset="0"/>
              </a:rPr>
              <a:t>Reader:	We pray for…</a:t>
            </a:r>
          </a:p>
          <a:p>
            <a:pPr defTabSz="441325">
              <a:lnSpc>
                <a:spcPct val="150000"/>
              </a:lnSpc>
            </a:pPr>
            <a:r>
              <a:rPr lang="en-AU" sz="4000" b="1" i="1" dirty="0" smtClean="0">
                <a:latin typeface="Monotype Corsiva" pitchFamily="66" charset="0"/>
              </a:rPr>
              <a:t> </a:t>
            </a:r>
          </a:p>
          <a:p>
            <a:pPr defTabSz="441325">
              <a:lnSpc>
                <a:spcPct val="150000"/>
              </a:lnSpc>
            </a:pPr>
            <a:r>
              <a:rPr lang="en-AU" sz="4000" b="1" i="1" dirty="0" smtClean="0">
                <a:latin typeface="Monotype Corsiva" pitchFamily="66" charset="0"/>
              </a:rPr>
              <a:t>Let us pray to the Lord.</a:t>
            </a:r>
          </a:p>
          <a:p>
            <a:pPr defTabSz="441325">
              <a:lnSpc>
                <a:spcPct val="150000"/>
              </a:lnSpc>
            </a:pPr>
            <a:endParaRPr lang="en-AU" sz="4000" b="1" i="1" dirty="0" smtClean="0">
              <a:latin typeface="Monotype Corsiva" pitchFamily="66" charset="0"/>
            </a:endParaRPr>
          </a:p>
          <a:p>
            <a:pPr defTabSz="441325">
              <a:lnSpc>
                <a:spcPct val="150000"/>
              </a:lnSpc>
            </a:pPr>
            <a:r>
              <a:rPr lang="en-AU" sz="4000" b="1" i="1" dirty="0" smtClean="0">
                <a:latin typeface="Monotype Corsiva" pitchFamily="66" charset="0"/>
              </a:rPr>
              <a:t>People:	Lord hear our prayer.</a:t>
            </a:r>
          </a:p>
          <a:p>
            <a:pPr defTabSz="441325">
              <a:lnSpc>
                <a:spcPct val="150000"/>
              </a:lnSpc>
            </a:pPr>
            <a:endParaRPr lang="en-AU" sz="4000" b="1" i="1" dirty="0" smtClean="0">
              <a:solidFill>
                <a:schemeClr val="bg1"/>
              </a:solidFill>
              <a:latin typeface="Monotype Corsiva" pitchFamily="66" charset="0"/>
            </a:endParaRPr>
          </a:p>
        </p:txBody>
      </p:sp>
      <p:pic>
        <p:nvPicPr>
          <p:cNvPr id="5" name="Picture 4" descr="download (27).jpg"/>
          <p:cNvPicPr>
            <a:picLocks noChangeAspect="1"/>
          </p:cNvPicPr>
          <p:nvPr/>
        </p:nvPicPr>
        <p:blipFill>
          <a:blip r:embed="rId2"/>
          <a:stretch>
            <a:fillRect/>
          </a:stretch>
        </p:blipFill>
        <p:spPr>
          <a:xfrm>
            <a:off x="6072198" y="696502"/>
            <a:ext cx="2643206" cy="42327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737503"/>
          </a:xfrm>
          <a:prstGeom prst="rect">
            <a:avLst/>
          </a:prstGeom>
        </p:spPr>
        <p:txBody>
          <a:bodyPr wrap="square">
            <a:spAutoFit/>
          </a:bodyPr>
          <a:lstStyle/>
          <a:p>
            <a:pPr marL="536575" indent="-536575" algn="ctr" eaLnBrk="0" hangingPunct="0">
              <a:lnSpc>
                <a:spcPct val="140000"/>
              </a:lnSpc>
              <a:spcBef>
                <a:spcPct val="20000"/>
              </a:spcBef>
              <a:buClr>
                <a:srgbClr val="000000"/>
              </a:buClr>
              <a:tabLst>
                <a:tab pos="536575" algn="l"/>
              </a:tabLst>
            </a:pPr>
            <a:r>
              <a:rPr lang="en-AU" sz="3600" u="sng" dirty="0" smtClean="0"/>
              <a:t>PENITENTIAL ACT</a:t>
            </a:r>
          </a:p>
          <a:p>
            <a:pPr marL="504000" indent="-536575" algn="just" eaLnBrk="0" fontAlgn="auto" hangingPunct="0">
              <a:spcAft>
                <a:spcPts val="0"/>
              </a:spcAft>
              <a:buClr>
                <a:srgbClr val="000000"/>
              </a:buClr>
              <a:tabLst>
                <a:tab pos="536575" algn="l"/>
              </a:tabLst>
            </a:pPr>
            <a:r>
              <a:rPr kumimoji="1" lang="en-US" sz="3600" b="1" dirty="0" smtClean="0"/>
              <a:t>I confess to Almighty God</a:t>
            </a:r>
          </a:p>
          <a:p>
            <a:pPr marL="504000" indent="-536575" algn="just" eaLnBrk="0" fontAlgn="auto" hangingPunct="0">
              <a:spcAft>
                <a:spcPts val="0"/>
              </a:spcAft>
              <a:buClr>
                <a:srgbClr val="000000"/>
              </a:buClr>
              <a:tabLst>
                <a:tab pos="536575" algn="l"/>
              </a:tabLst>
            </a:pPr>
            <a:r>
              <a:rPr kumimoji="1" lang="en-US" sz="3600" b="1" dirty="0" smtClean="0"/>
              <a:t>And to you, my brothers and sisters,</a:t>
            </a:r>
          </a:p>
          <a:p>
            <a:pPr marL="504000" indent="-536575" algn="just" eaLnBrk="0" fontAlgn="auto" hangingPunct="0">
              <a:spcAft>
                <a:spcPts val="0"/>
              </a:spcAft>
              <a:buClr>
                <a:srgbClr val="000000"/>
              </a:buClr>
              <a:tabLst>
                <a:tab pos="536575" algn="l"/>
              </a:tabLst>
            </a:pPr>
            <a:r>
              <a:rPr kumimoji="1" lang="en-US" sz="3600" b="1" dirty="0" smtClean="0"/>
              <a:t>That I have greatly sinned, in my</a:t>
            </a:r>
          </a:p>
          <a:p>
            <a:pPr marL="504000" indent="-536575" algn="just" eaLnBrk="0" fontAlgn="auto" hangingPunct="0">
              <a:spcAft>
                <a:spcPts val="0"/>
              </a:spcAft>
              <a:buClr>
                <a:srgbClr val="000000"/>
              </a:buClr>
              <a:tabLst>
                <a:tab pos="536575" algn="l"/>
              </a:tabLst>
            </a:pPr>
            <a:r>
              <a:rPr kumimoji="1" lang="en-US" sz="3600" b="1" dirty="0" smtClean="0"/>
              <a:t>thoughts and in my words, In what I have done and in what have failed to do,</a:t>
            </a:r>
          </a:p>
          <a:p>
            <a:pPr marL="504000" indent="-536575" algn="just" eaLnBrk="0" fontAlgn="auto" hangingPunct="0">
              <a:spcAft>
                <a:spcPts val="0"/>
              </a:spcAft>
              <a:buClr>
                <a:srgbClr val="000000"/>
              </a:buClr>
              <a:tabLst>
                <a:tab pos="536575" algn="l"/>
              </a:tabLst>
            </a:pPr>
            <a:r>
              <a:rPr kumimoji="1" lang="en-US" sz="3600" b="1" dirty="0" smtClean="0"/>
              <a:t>Through my fault, through my fault,</a:t>
            </a:r>
          </a:p>
          <a:p>
            <a:pPr marL="504000" indent="-536575" algn="just" eaLnBrk="0" fontAlgn="auto" hangingPunct="0">
              <a:spcAft>
                <a:spcPts val="0"/>
              </a:spcAft>
              <a:buClr>
                <a:srgbClr val="000000"/>
              </a:buClr>
              <a:tabLst>
                <a:tab pos="536575" algn="l"/>
              </a:tabLst>
            </a:pPr>
            <a:r>
              <a:rPr kumimoji="1" lang="en-US" sz="3600" b="1" dirty="0" smtClean="0"/>
              <a:t>Through my most grievous fault;</a:t>
            </a:r>
          </a:p>
          <a:p>
            <a:pPr marL="504000" indent="-536575" eaLnBrk="0" fontAlgn="auto" hangingPunct="0">
              <a:lnSpc>
                <a:spcPct val="140000"/>
              </a:lnSpc>
              <a:spcAft>
                <a:spcPts val="0"/>
              </a:spcAft>
              <a:buClr>
                <a:srgbClr val="000000"/>
              </a:buClr>
              <a:tabLst>
                <a:tab pos="536575" algn="l"/>
              </a:tabLst>
            </a:pPr>
            <a:endParaRPr kumimoji="1" lang="en-US" b="1" dirty="0">
              <a:solidFill>
                <a:srgbClr val="FFFFFF"/>
              </a:solidFill>
              <a:latin typeface="Verdana" pitchFamily="34" charset="0"/>
            </a:endParaRPr>
          </a:p>
          <a:p>
            <a:pPr marL="504000" indent="-536575" eaLnBrk="0" fontAlgn="auto" hangingPunct="0">
              <a:lnSpc>
                <a:spcPct val="140000"/>
              </a:lnSpc>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a:solidFill>
                <a:srgbClr val="FFFFFF"/>
              </a:solidFill>
              <a:latin typeface="Verdana" pitchFamily="34" charset="0"/>
            </a:endParaRPr>
          </a:p>
        </p:txBody>
      </p:sp>
      <p:sp>
        <p:nvSpPr>
          <p:cNvPr id="5" name="Text Box 4"/>
          <p:cNvSpPr txBox="1">
            <a:spLocks noChangeArrowheads="1"/>
          </p:cNvSpPr>
          <p:nvPr/>
        </p:nvSpPr>
        <p:spPr bwMode="auto">
          <a:xfrm>
            <a:off x="8" y="126"/>
            <a:ext cx="920742" cy="338554"/>
          </a:xfrm>
          <a:prstGeom prst="rect">
            <a:avLst/>
          </a:prstGeom>
          <a:noFill/>
          <a:ln w="9525">
            <a:noFill/>
            <a:miter lim="800000"/>
            <a:headEnd/>
            <a:tailEnd/>
          </a:ln>
        </p:spPr>
        <p:txBody>
          <a:bodyPr wrap="square">
            <a:spAutoFit/>
          </a:bodyPr>
          <a:lstStyle/>
          <a:p>
            <a:pPr eaLnBrk="0" hangingPunct="0">
              <a:spcBef>
                <a:spcPct val="50000"/>
              </a:spcBef>
            </a:pPr>
            <a:r>
              <a:rPr lang="en-AU" sz="1600" b="1" dirty="0">
                <a:latin typeface="Verdana" pitchFamily="34" charset="0"/>
              </a:rPr>
              <a:t>1 of 2</a:t>
            </a:r>
            <a:endParaRPr lang="en-US" sz="1600" b="1" dirty="0">
              <a:latin typeface="Verdan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2).jpg"/>
          <p:cNvPicPr>
            <a:picLocks noChangeAspect="1"/>
          </p:cNvPicPr>
          <p:nvPr/>
        </p:nvPicPr>
        <p:blipFill>
          <a:blip r:embed="rId2"/>
          <a:stretch>
            <a:fillRect/>
          </a:stretch>
        </p:blipFill>
        <p:spPr>
          <a:xfrm>
            <a:off x="857224" y="696503"/>
            <a:ext cx="7572428" cy="41255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38186" y="703646"/>
            <a:ext cx="5715040" cy="369332"/>
          </a:xfrm>
          <a:prstGeom prst="rect">
            <a:avLst/>
          </a:prstGeom>
          <a:noFill/>
        </p:spPr>
        <p:txBody>
          <a:bodyPr wrap="square" rtlCol="0">
            <a:spAutoFit/>
          </a:bodyPr>
          <a:lstStyle/>
          <a:p>
            <a:endParaRPr lang="en-AU" dirty="0"/>
          </a:p>
        </p:txBody>
      </p:sp>
      <p:sp>
        <p:nvSpPr>
          <p:cNvPr id="5" name="TextBox 4"/>
          <p:cNvSpPr txBox="1"/>
          <p:nvPr/>
        </p:nvSpPr>
        <p:spPr>
          <a:xfrm>
            <a:off x="1285852" y="910817"/>
            <a:ext cx="3944478" cy="584775"/>
          </a:xfrm>
          <a:prstGeom prst="rect">
            <a:avLst/>
          </a:prstGeom>
          <a:noFill/>
        </p:spPr>
        <p:txBody>
          <a:bodyPr wrap="none" rtlCol="0">
            <a:spAutoFit/>
          </a:bodyPr>
          <a:lstStyle/>
          <a:p>
            <a:r>
              <a:rPr lang="en-AU" sz="3200" dirty="0" smtClean="0"/>
              <a:t>OFFERTORY SONGS</a:t>
            </a:r>
            <a:endParaRPr lang="en-AU" sz="32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660" y="107139"/>
            <a:ext cx="9858412" cy="830997"/>
          </a:xfrm>
          <a:prstGeom prst="rect">
            <a:avLst/>
          </a:prstGeom>
        </p:spPr>
        <p:txBody>
          <a:bodyPr wrap="square">
            <a:spAutoFit/>
          </a:bodyPr>
          <a:lstStyle/>
          <a:p>
            <a:pPr algn="ctr"/>
            <a:r>
              <a:rPr kumimoji="1" lang="en-AU" sz="4800" b="1" u="sng" dirty="0" smtClean="0"/>
              <a:t>The Liturgy of the Eucharist</a:t>
            </a:r>
            <a:endParaRPr kumimoji="1" lang="en-US" sz="4800" b="1" u="sng" dirty="0"/>
          </a:p>
        </p:txBody>
      </p:sp>
      <p:sp>
        <p:nvSpPr>
          <p:cNvPr id="3" name="Rectangle 2"/>
          <p:cNvSpPr/>
          <p:nvPr/>
        </p:nvSpPr>
        <p:spPr>
          <a:xfrm>
            <a:off x="214282" y="928676"/>
            <a:ext cx="8715404" cy="3877985"/>
          </a:xfrm>
          <a:prstGeom prst="rect">
            <a:avLst/>
          </a:prstGeom>
        </p:spPr>
        <p:txBody>
          <a:bodyPr wrap="square">
            <a:spAutoFit/>
          </a:bodyPr>
          <a:lstStyle/>
          <a:p>
            <a:pPr marL="1428750" indent="-1428750" eaLnBrk="0" hangingPunct="0"/>
            <a:r>
              <a:rPr kumimoji="1" lang="en-US" sz="3600" b="1" dirty="0" smtClean="0">
                <a:cs typeface="Times New Roman" pitchFamily="18" charset="0"/>
              </a:rPr>
              <a:t>C:	Pray, brethren that my sacrifice and yours may be acceptable to God, the almighty Father.</a:t>
            </a:r>
          </a:p>
          <a:p>
            <a:pPr marL="1428750" indent="-1428750" eaLnBrk="0" hangingPunct="0"/>
            <a:r>
              <a:rPr kumimoji="1" lang="en-US" sz="3600" b="1" dirty="0" smtClean="0">
                <a:solidFill>
                  <a:srgbClr val="0070C0"/>
                </a:solidFill>
                <a:cs typeface="Times New Roman" pitchFamily="18" charset="0"/>
              </a:rPr>
              <a:t>A</a:t>
            </a:r>
            <a:r>
              <a:rPr kumimoji="1" lang="en-US" sz="3400" b="1" dirty="0" smtClean="0">
                <a:solidFill>
                  <a:srgbClr val="0070C0"/>
                </a:solidFill>
                <a:cs typeface="Times New Roman" pitchFamily="18" charset="0"/>
              </a:rPr>
              <a:t>: 	May the Lord accept the sacrifice at your hands for the praise and glory of his name, for our good the good of all his holy Church. Amen.</a:t>
            </a:r>
            <a:endParaRPr kumimoji="1" lang="en-AU" sz="3400" b="1" dirty="0">
              <a:solidFill>
                <a:srgbClr val="0070C0"/>
              </a:solidFill>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0"/>
            <a:ext cx="8143932" cy="1089529"/>
          </a:xfrm>
          <a:prstGeom prst="rect">
            <a:avLst/>
          </a:prstGeom>
        </p:spPr>
        <p:txBody>
          <a:bodyPr wrap="square">
            <a:spAutoFit/>
          </a:bodyPr>
          <a:lstStyle/>
          <a:p>
            <a:pPr algn="ctr">
              <a:lnSpc>
                <a:spcPct val="120000"/>
              </a:lnSpc>
            </a:pPr>
            <a:r>
              <a:rPr kumimoji="1" lang="en-AU" sz="5400" b="1" u="sng" dirty="0" smtClean="0"/>
              <a:t>The Eucharistic Prayer</a:t>
            </a:r>
            <a:endParaRPr kumimoji="1" lang="en-US" sz="5400" b="1" u="sng" dirty="0"/>
          </a:p>
        </p:txBody>
      </p:sp>
      <p:sp>
        <p:nvSpPr>
          <p:cNvPr id="3" name="Rectangle 2"/>
          <p:cNvSpPr/>
          <p:nvPr/>
        </p:nvSpPr>
        <p:spPr>
          <a:xfrm>
            <a:off x="0" y="803660"/>
            <a:ext cx="9644098" cy="3970318"/>
          </a:xfrm>
          <a:prstGeom prst="rect">
            <a:avLst/>
          </a:prstGeom>
        </p:spPr>
        <p:txBody>
          <a:bodyPr wrap="square">
            <a:spAutoFit/>
          </a:bodyPr>
          <a:lstStyle/>
          <a:p>
            <a:pPr marL="1428750" indent="-1428750" defTabSz="457200" eaLnBrk="0" hangingPunct="0"/>
            <a:r>
              <a:rPr lang="en-US" sz="3600" b="1" dirty="0" smtClean="0"/>
              <a:t>C:	The Lord be with you.</a:t>
            </a:r>
          </a:p>
          <a:p>
            <a:pPr marL="1428750" indent="-1428750" defTabSz="457200" eaLnBrk="0" hangingPunct="0"/>
            <a:r>
              <a:rPr lang="en-US" sz="3600" b="1" dirty="0" smtClean="0">
                <a:solidFill>
                  <a:srgbClr val="0070C0"/>
                </a:solidFill>
              </a:rPr>
              <a:t>A:	And with your spirit.</a:t>
            </a:r>
          </a:p>
          <a:p>
            <a:pPr defTabSz="457200" eaLnBrk="0" hangingPunct="0"/>
            <a:r>
              <a:rPr lang="en-AU" sz="3600" b="1" dirty="0" smtClean="0"/>
              <a:t>C:	 		Lift up your hearts.</a:t>
            </a:r>
          </a:p>
          <a:p>
            <a:pPr defTabSz="457200" eaLnBrk="0" hangingPunct="0"/>
            <a:r>
              <a:rPr lang="en-US" sz="3600" b="1" dirty="0" smtClean="0">
                <a:solidFill>
                  <a:srgbClr val="0070C0"/>
                </a:solidFill>
              </a:rPr>
              <a:t>A:			Lift them up to the Lord.</a:t>
            </a:r>
          </a:p>
          <a:p>
            <a:pPr defTabSz="457200" eaLnBrk="0" hangingPunct="0"/>
            <a:r>
              <a:rPr lang="en-AU" sz="3600" b="1" dirty="0" smtClean="0"/>
              <a:t>C:			Let us give thanks to the Lord our God.</a:t>
            </a:r>
          </a:p>
          <a:p>
            <a:pPr defTabSz="457200" eaLnBrk="0" hangingPunct="0"/>
            <a:r>
              <a:rPr lang="en-US" sz="3600" b="1" dirty="0" smtClean="0">
                <a:solidFill>
                  <a:srgbClr val="0070C0"/>
                </a:solidFill>
              </a:rPr>
              <a:t>A:			It is right and just.</a:t>
            </a:r>
            <a:endParaRPr lang="en-US" sz="3600" b="1" dirty="0">
              <a:solidFill>
                <a:srgbClr val="0070C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15).jpg"/>
          <p:cNvPicPr>
            <a:picLocks noChangeAspect="1"/>
          </p:cNvPicPr>
          <p:nvPr/>
        </p:nvPicPr>
        <p:blipFill>
          <a:blip r:embed="rId2"/>
          <a:stretch>
            <a:fillRect/>
          </a:stretch>
        </p:blipFill>
        <p:spPr>
          <a:xfrm>
            <a:off x="857224" y="857238"/>
            <a:ext cx="7643866" cy="401838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482189"/>
            <a:ext cx="7715304" cy="1089529"/>
          </a:xfrm>
          <a:prstGeom prst="rect">
            <a:avLst/>
          </a:prstGeom>
        </p:spPr>
        <p:txBody>
          <a:bodyPr wrap="square">
            <a:spAutoFit/>
          </a:bodyPr>
          <a:lstStyle/>
          <a:p>
            <a:pPr algn="ctr">
              <a:lnSpc>
                <a:spcPct val="120000"/>
              </a:lnSpc>
            </a:pPr>
            <a:r>
              <a:rPr kumimoji="1" lang="en-AU" sz="5400" b="1" u="sng" smtClean="0"/>
              <a:t>SANCTUS</a:t>
            </a:r>
            <a:endParaRPr kumimoji="1" lang="en-AU" sz="5400" b="1" u="sng" dirty="0"/>
          </a:p>
        </p:txBody>
      </p:sp>
      <p:sp>
        <p:nvSpPr>
          <p:cNvPr id="3" name="Rectangle 2"/>
          <p:cNvSpPr/>
          <p:nvPr/>
        </p:nvSpPr>
        <p:spPr>
          <a:xfrm>
            <a:off x="714348" y="1571617"/>
            <a:ext cx="8001056" cy="3231654"/>
          </a:xfrm>
          <a:prstGeom prst="rect">
            <a:avLst/>
          </a:prstGeom>
        </p:spPr>
        <p:txBody>
          <a:bodyPr wrap="square">
            <a:spAutoFit/>
          </a:bodyPr>
          <a:lstStyle/>
          <a:p>
            <a:pPr algn="ctr" eaLnBrk="0" hangingPunct="0"/>
            <a:r>
              <a:rPr kumimoji="1" lang="en-US" sz="3400" b="1" dirty="0" smtClean="0">
                <a:cs typeface="Times New Roman" pitchFamily="18" charset="0"/>
              </a:rPr>
              <a:t>Holy, holy, holy Lord God of hosts. </a:t>
            </a:r>
          </a:p>
          <a:p>
            <a:pPr algn="ctr" eaLnBrk="0" hangingPunct="0"/>
            <a:r>
              <a:rPr kumimoji="1" lang="en-US" sz="3400" b="1" dirty="0" smtClean="0">
                <a:cs typeface="Times New Roman" pitchFamily="18" charset="0"/>
              </a:rPr>
              <a:t>Heaven and earth are full of your glory </a:t>
            </a:r>
          </a:p>
          <a:p>
            <a:pPr algn="ctr" eaLnBrk="0" hangingPunct="0"/>
            <a:r>
              <a:rPr kumimoji="1" lang="en-US" sz="3400" b="1" dirty="0" smtClean="0">
                <a:cs typeface="Times New Roman" pitchFamily="18" charset="0"/>
              </a:rPr>
              <a:t>Hosanna in the highest, </a:t>
            </a:r>
          </a:p>
          <a:p>
            <a:pPr algn="ctr" eaLnBrk="0" hangingPunct="0"/>
            <a:r>
              <a:rPr kumimoji="1" lang="en-US" sz="3400" b="1" dirty="0" smtClean="0">
                <a:cs typeface="Times New Roman" pitchFamily="18" charset="0"/>
              </a:rPr>
              <a:t>blessed is he who comes in the name of the Lord</a:t>
            </a:r>
            <a:br>
              <a:rPr kumimoji="1" lang="en-US" sz="3400" b="1" dirty="0" smtClean="0">
                <a:cs typeface="Times New Roman" pitchFamily="18" charset="0"/>
              </a:rPr>
            </a:br>
            <a:r>
              <a:rPr kumimoji="1" lang="en-US" sz="3400" b="1" dirty="0" smtClean="0">
                <a:cs typeface="Times New Roman" pitchFamily="18" charset="0"/>
              </a:rPr>
              <a:t>Hosanna in the highest…</a:t>
            </a:r>
            <a:endParaRPr kumimoji="1" lang="en-AU" sz="3400" b="1" dirty="0">
              <a:cs typeface="Times New Roman" pitchFamily="18" charset="0"/>
            </a:endParaRPr>
          </a:p>
        </p:txBody>
      </p:sp>
      <p:pic>
        <p:nvPicPr>
          <p:cNvPr id="4" name="Picture 3" descr="0f9a772593462f4217d4ce68f7dac4da.jpg"/>
          <p:cNvPicPr>
            <a:picLocks noChangeAspect="1"/>
          </p:cNvPicPr>
          <p:nvPr/>
        </p:nvPicPr>
        <p:blipFill>
          <a:blip r:embed="rId2" cstate="print"/>
          <a:stretch>
            <a:fillRect/>
          </a:stretch>
        </p:blipFill>
        <p:spPr>
          <a:xfrm>
            <a:off x="7786710" y="0"/>
            <a:ext cx="1357290" cy="101796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34).jpg"/>
          <p:cNvPicPr>
            <a:picLocks noChangeAspect="1"/>
          </p:cNvPicPr>
          <p:nvPr/>
        </p:nvPicPr>
        <p:blipFill>
          <a:blip r:embed="rId2"/>
          <a:stretch>
            <a:fillRect/>
          </a:stretch>
        </p:blipFill>
        <p:spPr>
          <a:xfrm>
            <a:off x="571473" y="1500180"/>
            <a:ext cx="8001055" cy="28253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11"/>
            <a:ext cx="8072494" cy="1089529"/>
          </a:xfrm>
          <a:prstGeom prst="rect">
            <a:avLst/>
          </a:prstGeom>
        </p:spPr>
        <p:txBody>
          <a:bodyPr wrap="square">
            <a:spAutoFit/>
          </a:bodyPr>
          <a:lstStyle/>
          <a:p>
            <a:pPr algn="ctr">
              <a:lnSpc>
                <a:spcPct val="120000"/>
              </a:lnSpc>
            </a:pPr>
            <a:r>
              <a:rPr kumimoji="1" lang="en-AU" sz="5400" b="1" u="sng" dirty="0" smtClean="0"/>
              <a:t>MYSTERY OF FAITH</a:t>
            </a:r>
          </a:p>
        </p:txBody>
      </p:sp>
      <p:sp>
        <p:nvSpPr>
          <p:cNvPr id="3" name="Rectangle 2"/>
          <p:cNvSpPr/>
          <p:nvPr/>
        </p:nvSpPr>
        <p:spPr>
          <a:xfrm>
            <a:off x="571472" y="1553759"/>
            <a:ext cx="7858180" cy="3416320"/>
          </a:xfrm>
          <a:prstGeom prst="rect">
            <a:avLst/>
          </a:prstGeom>
        </p:spPr>
        <p:txBody>
          <a:bodyPr wrap="square">
            <a:spAutoFit/>
          </a:bodyPr>
          <a:lstStyle/>
          <a:p>
            <a:pPr algn="ctr" eaLnBrk="0" hangingPunct="0">
              <a:lnSpc>
                <a:spcPct val="200000"/>
              </a:lnSpc>
            </a:pPr>
            <a:r>
              <a:rPr kumimoji="1" lang="en-AU" sz="3600" b="1" dirty="0" smtClean="0">
                <a:cs typeface="Times New Roman" pitchFamily="18" charset="0"/>
              </a:rPr>
              <a:t>We proclaim your death O Lord</a:t>
            </a:r>
          </a:p>
          <a:p>
            <a:pPr algn="ctr" eaLnBrk="0" hangingPunct="0">
              <a:lnSpc>
                <a:spcPct val="200000"/>
              </a:lnSpc>
            </a:pPr>
            <a:r>
              <a:rPr kumimoji="1" lang="en-AU" sz="3600" b="1" dirty="0" smtClean="0">
                <a:cs typeface="Times New Roman" pitchFamily="18" charset="0"/>
              </a:rPr>
              <a:t>And profess your resurrection</a:t>
            </a:r>
          </a:p>
          <a:p>
            <a:pPr algn="ctr" eaLnBrk="0" hangingPunct="0">
              <a:lnSpc>
                <a:spcPct val="200000"/>
              </a:lnSpc>
            </a:pPr>
            <a:r>
              <a:rPr kumimoji="1" lang="en-AU" sz="3600" b="1" dirty="0" smtClean="0">
                <a:cs typeface="Times New Roman" pitchFamily="18" charset="0"/>
              </a:rPr>
              <a:t>Until you come again…</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s (104).jpg"/>
          <p:cNvPicPr>
            <a:picLocks noChangeAspect="1"/>
          </p:cNvPicPr>
          <p:nvPr/>
        </p:nvPicPr>
        <p:blipFill>
          <a:blip r:embed="rId2"/>
          <a:stretch>
            <a:fillRect/>
          </a:stretch>
        </p:blipFill>
        <p:spPr>
          <a:xfrm>
            <a:off x="928663" y="750081"/>
            <a:ext cx="7215237" cy="391123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07139"/>
            <a:ext cx="8001056" cy="769441"/>
          </a:xfrm>
          <a:prstGeom prst="rect">
            <a:avLst/>
          </a:prstGeom>
        </p:spPr>
        <p:txBody>
          <a:bodyPr wrap="square">
            <a:spAutoFit/>
          </a:bodyPr>
          <a:lstStyle/>
          <a:p>
            <a:pPr algn="ctr" eaLnBrk="0" hangingPunct="0"/>
            <a:r>
              <a:rPr lang="en-US" sz="4400" b="1" u="sng" dirty="0" smtClean="0">
                <a:cs typeface="Times New Roman" pitchFamily="18" charset="0"/>
              </a:rPr>
              <a:t>LORD’S PRAYER</a:t>
            </a:r>
          </a:p>
        </p:txBody>
      </p:sp>
      <p:sp>
        <p:nvSpPr>
          <p:cNvPr id="3" name="Rectangle 2"/>
          <p:cNvSpPr/>
          <p:nvPr/>
        </p:nvSpPr>
        <p:spPr>
          <a:xfrm>
            <a:off x="428596" y="750082"/>
            <a:ext cx="8358246" cy="4524315"/>
          </a:xfrm>
          <a:prstGeom prst="rect">
            <a:avLst/>
          </a:prstGeom>
        </p:spPr>
        <p:txBody>
          <a:bodyPr wrap="square">
            <a:spAutoFit/>
          </a:bodyPr>
          <a:lstStyle/>
          <a:p>
            <a:pPr defTabSz="404813"/>
            <a:r>
              <a:rPr lang="en-US" sz="3600" b="1" dirty="0" smtClean="0">
                <a:cs typeface="Arial" charset="0"/>
              </a:rPr>
              <a:t>Our Father, who art in heaven</a:t>
            </a:r>
          </a:p>
          <a:p>
            <a:pPr defTabSz="404813"/>
            <a:r>
              <a:rPr lang="en-US" sz="3600" b="1" dirty="0" smtClean="0">
                <a:cs typeface="Arial" charset="0"/>
              </a:rPr>
              <a:t>Hallowed be Thy name.</a:t>
            </a:r>
          </a:p>
          <a:p>
            <a:pPr defTabSz="404813"/>
            <a:r>
              <a:rPr lang="en-US" sz="3600" b="1" dirty="0" smtClean="0">
                <a:cs typeface="Arial" charset="0"/>
              </a:rPr>
              <a:t>Thy Kingdom come, Thy will be done</a:t>
            </a:r>
          </a:p>
          <a:p>
            <a:pPr defTabSz="404813"/>
            <a:r>
              <a:rPr lang="en-US" sz="3600" b="1" dirty="0" smtClean="0">
                <a:cs typeface="Arial" charset="0"/>
              </a:rPr>
              <a:t>On earth as it is in Heaven</a:t>
            </a:r>
          </a:p>
          <a:p>
            <a:pPr defTabSz="404813"/>
            <a:r>
              <a:rPr lang="en-US" sz="3600" b="1" dirty="0" smtClean="0">
                <a:cs typeface="Arial" charset="0"/>
              </a:rPr>
              <a:t>Give us this day our daily bread.</a:t>
            </a:r>
          </a:p>
          <a:p>
            <a:pPr defTabSz="404813"/>
            <a:r>
              <a:rPr lang="en-US" sz="3600" b="1" dirty="0" smtClean="0">
                <a:cs typeface="Arial" charset="0"/>
              </a:rPr>
              <a:t>And forgive us our trespasses, </a:t>
            </a:r>
          </a:p>
          <a:p>
            <a:pPr defTabSz="404813"/>
            <a:r>
              <a:rPr lang="en-US" sz="3600" b="1" dirty="0" smtClean="0">
                <a:cs typeface="Arial" charset="0"/>
              </a:rPr>
              <a:t>as we forgive those who trespass against us, </a:t>
            </a:r>
          </a:p>
        </p:txBody>
      </p:sp>
      <p:sp>
        <p:nvSpPr>
          <p:cNvPr id="4" name="Rectangle 3"/>
          <p:cNvSpPr/>
          <p:nvPr/>
        </p:nvSpPr>
        <p:spPr>
          <a:xfrm>
            <a:off x="1" y="0"/>
            <a:ext cx="925253" cy="369332"/>
          </a:xfrm>
          <a:prstGeom prst="rect">
            <a:avLst/>
          </a:prstGeom>
        </p:spPr>
        <p:txBody>
          <a:bodyPr wrap="none">
            <a:spAutoFit/>
          </a:bodyPr>
          <a:lstStyle/>
          <a:p>
            <a:pPr eaLnBrk="0" hangingPunct="0">
              <a:spcBef>
                <a:spcPct val="50000"/>
              </a:spcBef>
            </a:pPr>
            <a:r>
              <a:rPr lang="en-AU" b="1" dirty="0">
                <a:latin typeface="Verdana" pitchFamily="34" charset="0"/>
              </a:rPr>
              <a:t>1</a:t>
            </a:r>
            <a:r>
              <a:rPr lang="en-AU" b="1" dirty="0" smtClean="0">
                <a:latin typeface="Verdana" pitchFamily="34" charset="0"/>
              </a:rPr>
              <a:t> of 2</a:t>
            </a:r>
            <a:endParaRPr lang="en-US" b="1" dirty="0">
              <a:latin typeface="Verdana" pitchFamily="34" charset="0"/>
            </a:endParaRPr>
          </a:p>
        </p:txBody>
      </p:sp>
      <p:pic>
        <p:nvPicPr>
          <p:cNvPr id="5" name="Picture 4" descr="0f9a772593462f4217d4ce68f7dac4da.jpg"/>
          <p:cNvPicPr>
            <a:picLocks noChangeAspect="1"/>
          </p:cNvPicPr>
          <p:nvPr/>
        </p:nvPicPr>
        <p:blipFill>
          <a:blip r:embed="rId2" cstate="print"/>
          <a:stretch>
            <a:fillRect/>
          </a:stretch>
        </p:blipFill>
        <p:spPr>
          <a:xfrm>
            <a:off x="7858148" y="0"/>
            <a:ext cx="1285852" cy="964389"/>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2 of 2</a:t>
            </a:r>
            <a:endParaRPr lang="en-US" b="1" dirty="0">
              <a:latin typeface="Verdana" pitchFamily="34" charset="0"/>
            </a:endParaRPr>
          </a:p>
        </p:txBody>
      </p:sp>
      <p:sp>
        <p:nvSpPr>
          <p:cNvPr id="3" name="Rectangle 2"/>
          <p:cNvSpPr/>
          <p:nvPr/>
        </p:nvSpPr>
        <p:spPr>
          <a:xfrm>
            <a:off x="500034" y="0"/>
            <a:ext cx="8215370" cy="4801314"/>
          </a:xfrm>
          <a:prstGeom prst="rect">
            <a:avLst/>
          </a:prstGeom>
        </p:spPr>
        <p:txBody>
          <a:bodyPr wrap="square">
            <a:spAutoFit/>
          </a:bodyPr>
          <a:lstStyle/>
          <a:p>
            <a:pPr marL="536575" indent="-536575" eaLnBrk="0" fontAlgn="auto" hangingPunct="0">
              <a:lnSpc>
                <a:spcPct val="140000"/>
              </a:lnSpc>
              <a:spcBef>
                <a:spcPct val="20000"/>
              </a:spcBef>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Therefore I ask blessed Mary ever Virgin,</a:t>
            </a: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All the Angels and Saints,</a:t>
            </a: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And you, my brothers and sisters,</a:t>
            </a: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To pray for me to the Lord our God</a:t>
            </a:r>
            <a:r>
              <a:rPr kumimoji="1" lang="en-US" sz="3600" b="1" dirty="0" smtClean="0">
                <a:solidFill>
                  <a:srgbClr val="FFFFFF"/>
                </a:solidFill>
              </a:rPr>
              <a: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2 of 2</a:t>
            </a:r>
            <a:endParaRPr lang="en-US" b="1" dirty="0">
              <a:latin typeface="Verdana" pitchFamily="34" charset="0"/>
            </a:endParaRPr>
          </a:p>
        </p:txBody>
      </p:sp>
      <p:sp>
        <p:nvSpPr>
          <p:cNvPr id="4" name="Rectangle 3"/>
          <p:cNvSpPr/>
          <p:nvPr/>
        </p:nvSpPr>
        <p:spPr>
          <a:xfrm>
            <a:off x="500034" y="803660"/>
            <a:ext cx="8143932" cy="3416320"/>
          </a:xfrm>
          <a:prstGeom prst="rect">
            <a:avLst/>
          </a:prstGeom>
        </p:spPr>
        <p:txBody>
          <a:bodyPr wrap="square">
            <a:spAutoFit/>
          </a:bodyPr>
          <a:lstStyle/>
          <a:p>
            <a:pPr defTabSz="404813"/>
            <a:r>
              <a:rPr lang="en-US" sz="3600" b="1" dirty="0" smtClean="0">
                <a:cs typeface="Arial" charset="0"/>
              </a:rPr>
              <a:t>And lead us not into temptation, </a:t>
            </a:r>
          </a:p>
          <a:p>
            <a:pPr defTabSz="404813"/>
            <a:r>
              <a:rPr lang="en-US" sz="3600" b="1" dirty="0" smtClean="0">
                <a:cs typeface="Arial" charset="0"/>
              </a:rPr>
              <a:t>But deliver us from evil.  </a:t>
            </a:r>
          </a:p>
          <a:p>
            <a:pPr eaLnBrk="0" hangingPunct="0"/>
            <a:endParaRPr kumimoji="1" lang="en-AU" sz="3600" b="1" dirty="0" smtClean="0">
              <a:cs typeface="Times New Roman" pitchFamily="18" charset="0"/>
            </a:endParaRPr>
          </a:p>
          <a:p>
            <a:pPr eaLnBrk="0" hangingPunct="0"/>
            <a:r>
              <a:rPr kumimoji="1" lang="en-AU" sz="3600" b="1" dirty="0" smtClean="0">
                <a:cs typeface="Times New Roman" pitchFamily="18" charset="0"/>
              </a:rPr>
              <a:t>For thy Kingdom, the Power and the Glory are Yours</a:t>
            </a:r>
          </a:p>
          <a:p>
            <a:pPr eaLnBrk="0" hangingPunct="0"/>
            <a:r>
              <a:rPr kumimoji="1" lang="en-AU" sz="3600" b="1" dirty="0" smtClean="0">
                <a:cs typeface="Times New Roman" pitchFamily="18" charset="0"/>
              </a:rPr>
              <a:t>Now and forever.</a:t>
            </a:r>
          </a:p>
        </p:txBody>
      </p:sp>
      <p:pic>
        <p:nvPicPr>
          <p:cNvPr id="5" name="Picture 4" descr="images (79).jpg"/>
          <p:cNvPicPr>
            <a:picLocks noChangeAspect="1"/>
          </p:cNvPicPr>
          <p:nvPr/>
        </p:nvPicPr>
        <p:blipFill>
          <a:blip r:embed="rId2"/>
          <a:stretch>
            <a:fillRect/>
          </a:stretch>
        </p:blipFill>
        <p:spPr>
          <a:xfrm>
            <a:off x="7577890" y="3286130"/>
            <a:ext cx="1137513" cy="164307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1472" y="0"/>
            <a:ext cx="8001056" cy="4524315"/>
          </a:xfrm>
          <a:prstGeom prst="rect">
            <a:avLst/>
          </a:prstGeom>
        </p:spPr>
        <p:txBody>
          <a:bodyPr wrap="square">
            <a:spAutoFit/>
          </a:bodyPr>
          <a:lstStyle/>
          <a:p>
            <a:pPr marL="1428750" indent="-1428750" defTabSz="457200" eaLnBrk="0" hangingPunct="0"/>
            <a:r>
              <a:rPr lang="en-US" sz="3600" b="1" dirty="0" smtClean="0"/>
              <a:t>C:	Lord Jesus Christ, who said to your Apostles…..</a:t>
            </a:r>
          </a:p>
          <a:p>
            <a:pPr marL="1428750" indent="-1428750" defTabSz="457200" eaLnBrk="0" hangingPunct="0"/>
            <a:r>
              <a:rPr lang="en-US" sz="3600" b="1" dirty="0" smtClean="0"/>
              <a:t>	….Who live and reign for ever and ever</a:t>
            </a:r>
          </a:p>
          <a:p>
            <a:pPr marL="1428750" indent="-1428750" defTabSz="457200" eaLnBrk="0" hangingPunct="0"/>
            <a:r>
              <a:rPr lang="en-US" sz="3600" b="1" dirty="0" smtClean="0">
                <a:solidFill>
                  <a:srgbClr val="0070C0"/>
                </a:solidFill>
              </a:rPr>
              <a:t>A:	Amen</a:t>
            </a:r>
          </a:p>
          <a:p>
            <a:pPr marL="1428750" indent="-1428750" defTabSz="457200" eaLnBrk="0" hangingPunct="0"/>
            <a:r>
              <a:rPr lang="en-US" sz="3600" b="1" dirty="0" smtClean="0"/>
              <a:t>C:	The peace of the Lord be with you always.</a:t>
            </a:r>
          </a:p>
          <a:p>
            <a:pPr marL="1428750" indent="-1428750" defTabSz="457200" eaLnBrk="0" hangingPunct="0"/>
            <a:r>
              <a:rPr lang="en-US" sz="3600" b="1" dirty="0" smtClean="0">
                <a:solidFill>
                  <a:srgbClr val="0070C0"/>
                </a:solidFill>
              </a:rPr>
              <a:t>A:	And with your spirit.</a:t>
            </a:r>
            <a:endParaRPr lang="en-US" sz="3600" b="1" dirty="0">
              <a:solidFill>
                <a:srgbClr val="0070C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ownload (2).jpg"/>
          <p:cNvPicPr>
            <a:picLocks noChangeAspect="1"/>
          </p:cNvPicPr>
          <p:nvPr/>
        </p:nvPicPr>
        <p:blipFill>
          <a:blip r:embed="rId2"/>
          <a:stretch>
            <a:fillRect/>
          </a:stretch>
        </p:blipFill>
        <p:spPr>
          <a:xfrm>
            <a:off x="1285852" y="910817"/>
            <a:ext cx="6929486" cy="3536181"/>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60753"/>
            <a:ext cx="7786742" cy="1089529"/>
          </a:xfrm>
          <a:prstGeom prst="rect">
            <a:avLst/>
          </a:prstGeom>
        </p:spPr>
        <p:txBody>
          <a:bodyPr wrap="square">
            <a:spAutoFit/>
          </a:bodyPr>
          <a:lstStyle/>
          <a:p>
            <a:pPr algn="ctr">
              <a:lnSpc>
                <a:spcPct val="120000"/>
              </a:lnSpc>
            </a:pPr>
            <a:r>
              <a:rPr kumimoji="1" lang="en-AU" sz="5400" b="1" u="sng" dirty="0" smtClean="0"/>
              <a:t>Lamb of God</a:t>
            </a:r>
            <a:endParaRPr kumimoji="1" lang="en-AU" sz="5400" b="1" u="sng" dirty="0"/>
          </a:p>
        </p:txBody>
      </p:sp>
      <p:sp>
        <p:nvSpPr>
          <p:cNvPr id="3" name="Rectangle 2"/>
          <p:cNvSpPr/>
          <p:nvPr/>
        </p:nvSpPr>
        <p:spPr>
          <a:xfrm>
            <a:off x="642910" y="535767"/>
            <a:ext cx="7858180" cy="4524315"/>
          </a:xfrm>
          <a:prstGeom prst="rect">
            <a:avLst/>
          </a:prstGeom>
        </p:spPr>
        <p:txBody>
          <a:bodyPr wrap="square">
            <a:spAutoFit/>
          </a:bodyPr>
          <a:lstStyle/>
          <a:p>
            <a:pPr eaLnBrk="0" hangingPunct="0"/>
            <a:r>
              <a:rPr kumimoji="1" lang="en-US" sz="3600" b="1" dirty="0" smtClean="0">
                <a:cs typeface="Times New Roman" pitchFamily="18" charset="0"/>
              </a:rPr>
              <a:t>Lamb of God, you take away the sins of the world,</a:t>
            </a:r>
          </a:p>
          <a:p>
            <a:pPr eaLnBrk="0" hangingPunct="0"/>
            <a:r>
              <a:rPr kumimoji="1" lang="en-US" sz="3600" b="1" dirty="0" smtClean="0">
                <a:cs typeface="Times New Roman" pitchFamily="18" charset="0"/>
              </a:rPr>
              <a:t>Have mercy on us.</a:t>
            </a:r>
          </a:p>
          <a:p>
            <a:pPr eaLnBrk="0" hangingPunct="0"/>
            <a:r>
              <a:rPr kumimoji="1" lang="en-US" sz="3600" b="1" dirty="0" smtClean="0">
                <a:cs typeface="Times New Roman" pitchFamily="18" charset="0"/>
              </a:rPr>
              <a:t>Lamb of God, you take away the sins of the world,</a:t>
            </a:r>
          </a:p>
          <a:p>
            <a:pPr eaLnBrk="0" hangingPunct="0"/>
            <a:r>
              <a:rPr kumimoji="1" lang="en-US" sz="3600" b="1" dirty="0" smtClean="0">
                <a:cs typeface="Times New Roman" pitchFamily="18" charset="0"/>
              </a:rPr>
              <a:t>Have mercy on us.</a:t>
            </a:r>
          </a:p>
          <a:p>
            <a:pPr eaLnBrk="0" hangingPunct="0"/>
            <a:r>
              <a:rPr kumimoji="1" lang="en-US" sz="3600" b="1" dirty="0" smtClean="0">
                <a:cs typeface="Times New Roman" pitchFamily="18" charset="0"/>
              </a:rPr>
              <a:t>Lamb of God, you take away the sins of the world, Grant us peace…</a:t>
            </a:r>
          </a:p>
        </p:txBody>
      </p:sp>
      <p:pic>
        <p:nvPicPr>
          <p:cNvPr id="5" name="Picture 4" descr="images (41).jpg"/>
          <p:cNvPicPr>
            <a:picLocks noChangeAspect="1"/>
          </p:cNvPicPr>
          <p:nvPr/>
        </p:nvPicPr>
        <p:blipFill>
          <a:blip r:embed="rId2"/>
          <a:stretch>
            <a:fillRect/>
          </a:stretch>
        </p:blipFill>
        <p:spPr>
          <a:xfrm>
            <a:off x="6929454" y="1071552"/>
            <a:ext cx="2002842" cy="112514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160718"/>
            <a:ext cx="8715436" cy="4308872"/>
          </a:xfrm>
          <a:prstGeom prst="rect">
            <a:avLst/>
          </a:prstGeom>
        </p:spPr>
        <p:txBody>
          <a:bodyPr wrap="square">
            <a:spAutoFit/>
          </a:bodyPr>
          <a:lstStyle/>
          <a:p>
            <a:pPr marL="1428750" indent="-1428750" defTabSz="457200" eaLnBrk="0" hangingPunct="0"/>
            <a:r>
              <a:rPr lang="en-US" sz="3600" b="1" dirty="0" smtClean="0"/>
              <a:t>C:</a:t>
            </a:r>
            <a:r>
              <a:rPr lang="en-US" sz="3400" b="1" dirty="0" smtClean="0"/>
              <a:t>	Behold the Lamb of God, behold him who takes away the sins of the world.  Blessed are those called to the supper of the lamb.</a:t>
            </a:r>
          </a:p>
          <a:p>
            <a:pPr marL="1428750" indent="-1428750" defTabSz="457200" eaLnBrk="0" hangingPunct="0"/>
            <a:r>
              <a:rPr lang="en-US" sz="3400" b="1" dirty="0" smtClean="0">
                <a:solidFill>
                  <a:srgbClr val="0070C0"/>
                </a:solidFill>
              </a:rPr>
              <a:t>A:	Lord, I am not worthy that you should enter under my roof, but only say the word and my soul shall be healed.</a:t>
            </a:r>
            <a:endParaRPr lang="en-US" sz="3400" b="1" dirty="0">
              <a:solidFill>
                <a:srgbClr val="0070C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5).jpg"/>
          <p:cNvPicPr>
            <a:picLocks noChangeAspect="1"/>
          </p:cNvPicPr>
          <p:nvPr/>
        </p:nvPicPr>
        <p:blipFill>
          <a:blip r:embed="rId2"/>
          <a:stretch>
            <a:fillRect/>
          </a:stretch>
        </p:blipFill>
        <p:spPr>
          <a:xfrm>
            <a:off x="785786" y="535767"/>
            <a:ext cx="7643866" cy="4071966"/>
          </a:xfrm>
          <a:prstGeom prst="rect">
            <a:avLst/>
          </a:prstGeom>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57356" y="1339445"/>
            <a:ext cx="5008359" cy="646331"/>
          </a:xfrm>
          <a:prstGeom prst="rect">
            <a:avLst/>
          </a:prstGeom>
          <a:noFill/>
        </p:spPr>
        <p:txBody>
          <a:bodyPr wrap="none" rtlCol="0">
            <a:spAutoFit/>
          </a:bodyPr>
          <a:lstStyle/>
          <a:p>
            <a:r>
              <a:rPr lang="en-AU" sz="3600" b="1" u="sng" dirty="0" smtClean="0"/>
              <a:t>COMMUNION SONGS</a:t>
            </a:r>
            <a:endParaRPr lang="en-AU" sz="3600" b="1" u="sng"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s (75).jpg"/>
          <p:cNvPicPr>
            <a:picLocks noChangeAspect="1"/>
          </p:cNvPicPr>
          <p:nvPr/>
        </p:nvPicPr>
        <p:blipFill>
          <a:blip r:embed="rId2"/>
          <a:stretch>
            <a:fillRect/>
          </a:stretch>
        </p:blipFill>
        <p:spPr>
          <a:xfrm>
            <a:off x="1357291" y="642925"/>
            <a:ext cx="6357981" cy="396480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07175"/>
            <a:ext cx="7929618" cy="904863"/>
          </a:xfrm>
          <a:prstGeom prst="rect">
            <a:avLst/>
          </a:prstGeom>
        </p:spPr>
        <p:txBody>
          <a:bodyPr wrap="square">
            <a:spAutoFit/>
          </a:bodyPr>
          <a:lstStyle/>
          <a:p>
            <a:pPr algn="ctr">
              <a:lnSpc>
                <a:spcPct val="120000"/>
              </a:lnSpc>
            </a:pPr>
            <a:r>
              <a:rPr kumimoji="1" lang="en-AU" sz="4400" b="1" u="sng" dirty="0" smtClean="0"/>
              <a:t>CONCLUDING RITES</a:t>
            </a:r>
            <a:endParaRPr kumimoji="1" lang="en-US" sz="4400" b="1" u="sng" dirty="0"/>
          </a:p>
        </p:txBody>
      </p:sp>
      <p:sp>
        <p:nvSpPr>
          <p:cNvPr id="3" name="Rectangle 2"/>
          <p:cNvSpPr/>
          <p:nvPr/>
        </p:nvSpPr>
        <p:spPr>
          <a:xfrm>
            <a:off x="0" y="642924"/>
            <a:ext cx="8929718" cy="5755422"/>
          </a:xfrm>
          <a:prstGeom prst="rect">
            <a:avLst/>
          </a:prstGeom>
        </p:spPr>
        <p:txBody>
          <a:bodyPr wrap="square">
            <a:spAutoFit/>
          </a:bodyPr>
          <a:lstStyle/>
          <a:p>
            <a:pPr marL="1428750" indent="-1428750" defTabSz="457200" eaLnBrk="0" hangingPunct="0"/>
            <a:r>
              <a:rPr lang="en-US" sz="3600" b="1" dirty="0" smtClean="0"/>
              <a:t>C:	The Lord be with you.</a:t>
            </a:r>
          </a:p>
          <a:p>
            <a:pPr marL="1428750" indent="-1428750" defTabSz="457200" eaLnBrk="0" hangingPunct="0"/>
            <a:r>
              <a:rPr lang="en-US" sz="3600" b="1" dirty="0" smtClean="0">
                <a:solidFill>
                  <a:srgbClr val="0070C0"/>
                </a:solidFill>
              </a:rPr>
              <a:t>A :	And with your spirit</a:t>
            </a:r>
          </a:p>
          <a:p>
            <a:pPr marL="1428750" indent="-1428750" defTabSz="457200" eaLnBrk="0" hangingPunct="0"/>
            <a:r>
              <a:rPr lang="en-US" sz="3600" b="1" dirty="0" smtClean="0"/>
              <a:t>C: 	May Almighty God Bless Us, Father and Son and Holy Spirit</a:t>
            </a:r>
          </a:p>
          <a:p>
            <a:pPr marL="1428750" indent="-1428750" defTabSz="457200" eaLnBrk="0" hangingPunct="0"/>
            <a:r>
              <a:rPr lang="en-US" sz="3600" b="1" dirty="0" smtClean="0">
                <a:solidFill>
                  <a:srgbClr val="0070C0"/>
                </a:solidFill>
              </a:rPr>
              <a:t>A:	Amen.</a:t>
            </a:r>
          </a:p>
          <a:p>
            <a:pPr marL="1428750" indent="-1428750" defTabSz="457200" eaLnBrk="0" hangingPunct="0"/>
            <a:r>
              <a:rPr lang="en-US" sz="3600" b="1" dirty="0" smtClean="0"/>
              <a:t>C:	Go in Peace, glorifying the Lord by your life.</a:t>
            </a:r>
          </a:p>
          <a:p>
            <a:pPr marL="1428750" indent="-1428750" defTabSz="457200" eaLnBrk="0" hangingPunct="0"/>
            <a:r>
              <a:rPr lang="en-US" sz="3600" b="1" dirty="0" smtClean="0">
                <a:solidFill>
                  <a:srgbClr val="0070C0"/>
                </a:solidFill>
              </a:rPr>
              <a:t>A: 	Thanks be to God.</a:t>
            </a:r>
          </a:p>
          <a:p>
            <a:pPr marL="1428750" indent="-1428750" algn="ctr" defTabSz="457200" eaLnBrk="0" hangingPunct="0">
              <a:lnSpc>
                <a:spcPct val="250000"/>
              </a:lnSpc>
            </a:pPr>
            <a:r>
              <a:rPr lang="en-US" sz="3200" b="1" dirty="0" smtClean="0"/>
              <a:t>.</a:t>
            </a:r>
            <a:endParaRPr lang="en-US" sz="3200" b="1"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14613" y="1500181"/>
            <a:ext cx="3215367" cy="646331"/>
          </a:xfrm>
          <a:prstGeom prst="rect">
            <a:avLst/>
          </a:prstGeom>
        </p:spPr>
        <p:txBody>
          <a:bodyPr wrap="none">
            <a:spAutoFit/>
          </a:bodyPr>
          <a:lstStyle/>
          <a:p>
            <a:r>
              <a:rPr lang="en-AU" sz="3600" b="1" u="sng" dirty="0" smtClean="0"/>
              <a:t>FINAL SONGS</a:t>
            </a:r>
            <a:endParaRPr lang="en-AU" sz="3600" b="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00496" y="0"/>
            <a:ext cx="6500858" cy="4992457"/>
          </a:xfrm>
          <a:prstGeom prst="rect">
            <a:avLst/>
          </a:prstGeom>
        </p:spPr>
        <p:txBody>
          <a:bodyPr wrap="square">
            <a:spAutoFit/>
          </a:bodyPr>
          <a:lstStyle/>
          <a:p>
            <a:pPr marL="895350" indent="-895350" defTabSz="300038">
              <a:lnSpc>
                <a:spcPct val="150000"/>
              </a:lnSpc>
            </a:pPr>
            <a:r>
              <a:rPr lang="en-US" sz="3600" b="1" dirty="0" smtClean="0"/>
              <a:t>C-		Lord have mercy</a:t>
            </a:r>
          </a:p>
          <a:p>
            <a:pPr marL="895350" indent="-895350" defTabSz="300038">
              <a:lnSpc>
                <a:spcPct val="150000"/>
              </a:lnSpc>
            </a:pPr>
            <a:r>
              <a:rPr lang="en-US" sz="3600" b="1" dirty="0" smtClean="0">
                <a:solidFill>
                  <a:srgbClr val="0070C0"/>
                </a:solidFill>
              </a:rPr>
              <a:t>A- 	Lord have mercy</a:t>
            </a:r>
          </a:p>
          <a:p>
            <a:pPr marL="895350" indent="-895350" defTabSz="300038">
              <a:lnSpc>
                <a:spcPct val="150000"/>
              </a:lnSpc>
            </a:pPr>
            <a:r>
              <a:rPr lang="en-US" sz="3600" b="1" dirty="0" smtClean="0"/>
              <a:t>C - 	Christ have mercy</a:t>
            </a:r>
          </a:p>
          <a:p>
            <a:pPr marL="895350" indent="-895350" defTabSz="300038">
              <a:lnSpc>
                <a:spcPct val="150000"/>
              </a:lnSpc>
            </a:pPr>
            <a:r>
              <a:rPr lang="en-US" sz="3600" b="1" dirty="0" smtClean="0">
                <a:solidFill>
                  <a:srgbClr val="0070C0"/>
                </a:solidFill>
              </a:rPr>
              <a:t>A -	Christ have mercy</a:t>
            </a:r>
          </a:p>
          <a:p>
            <a:pPr marL="895350" indent="-895350" defTabSz="300038">
              <a:lnSpc>
                <a:spcPct val="150000"/>
              </a:lnSpc>
            </a:pPr>
            <a:r>
              <a:rPr lang="en-US" sz="3600" b="1" dirty="0" smtClean="0"/>
              <a:t>C- 	Lord have mercy</a:t>
            </a:r>
          </a:p>
          <a:p>
            <a:pPr marL="895350" indent="-895350" defTabSz="300038">
              <a:lnSpc>
                <a:spcPct val="150000"/>
              </a:lnSpc>
            </a:pPr>
            <a:r>
              <a:rPr lang="en-US" sz="3600" b="1" dirty="0" smtClean="0">
                <a:solidFill>
                  <a:srgbClr val="0070C0"/>
                </a:solidFill>
              </a:rPr>
              <a:t>A- 	Lord have mercy</a:t>
            </a:r>
            <a:endParaRPr lang="en-US" sz="3600" b="1" dirty="0">
              <a:solidFill>
                <a:srgbClr val="0070C0"/>
              </a:solidFill>
            </a:endParaRPr>
          </a:p>
        </p:txBody>
      </p:sp>
      <p:pic>
        <p:nvPicPr>
          <p:cNvPr id="5" name="Picture 4" descr="download (1).jpg"/>
          <p:cNvPicPr>
            <a:picLocks noChangeAspect="1"/>
          </p:cNvPicPr>
          <p:nvPr/>
        </p:nvPicPr>
        <p:blipFill>
          <a:blip r:embed="rId2"/>
          <a:stretch>
            <a:fillRect/>
          </a:stretch>
        </p:blipFill>
        <p:spPr>
          <a:xfrm>
            <a:off x="785787" y="1017973"/>
            <a:ext cx="2466975" cy="316113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1 of 3</a:t>
            </a:r>
            <a:endParaRPr lang="en-US" b="1" dirty="0">
              <a:latin typeface="Verdana" pitchFamily="34" charset="0"/>
            </a:endParaRPr>
          </a:p>
        </p:txBody>
      </p:sp>
      <p:sp>
        <p:nvSpPr>
          <p:cNvPr id="3" name="Rectangle 2"/>
          <p:cNvSpPr/>
          <p:nvPr/>
        </p:nvSpPr>
        <p:spPr>
          <a:xfrm>
            <a:off x="714348" y="0"/>
            <a:ext cx="7715304" cy="769441"/>
          </a:xfrm>
          <a:prstGeom prst="rect">
            <a:avLst/>
          </a:prstGeom>
        </p:spPr>
        <p:txBody>
          <a:bodyPr wrap="square">
            <a:spAutoFit/>
          </a:bodyPr>
          <a:lstStyle/>
          <a:p>
            <a:r>
              <a:rPr lang="en-AU" sz="4400" u="sng" dirty="0" smtClean="0"/>
              <a:t>GLORY TO GOD      </a:t>
            </a:r>
            <a:endParaRPr lang="en-AU" sz="4400" u="sng" dirty="0"/>
          </a:p>
        </p:txBody>
      </p:sp>
      <p:sp>
        <p:nvSpPr>
          <p:cNvPr id="4" name="Rectangle 3"/>
          <p:cNvSpPr/>
          <p:nvPr/>
        </p:nvSpPr>
        <p:spPr>
          <a:xfrm>
            <a:off x="214282" y="482189"/>
            <a:ext cx="8715404" cy="4382738"/>
          </a:xfrm>
          <a:prstGeom prst="rect">
            <a:avLst/>
          </a:prstGeom>
        </p:spPr>
        <p:txBody>
          <a:bodyPr wrap="square">
            <a:spAutoFit/>
          </a:bodyPr>
          <a:lstStyle/>
          <a:p>
            <a:pPr marL="536575" indent="-536575" eaLnBrk="0" fontAlgn="auto" hangingPunct="0">
              <a:spcBef>
                <a:spcPct val="20000"/>
              </a:spcBef>
              <a:spcAft>
                <a:spcPts val="0"/>
              </a:spcAft>
              <a:buClr>
                <a:srgbClr val="000000"/>
              </a:buClr>
              <a:tabLst>
                <a:tab pos="536575" algn="l"/>
              </a:tabLst>
            </a:pPr>
            <a:r>
              <a:rPr kumimoji="1" lang="en-US" sz="3400" b="1" dirty="0" smtClean="0"/>
              <a:t>Glory to God in the highest</a:t>
            </a:r>
          </a:p>
          <a:p>
            <a:pPr eaLnBrk="0" fontAlgn="auto" hangingPunct="0">
              <a:spcBef>
                <a:spcPct val="20000"/>
              </a:spcBef>
              <a:spcAft>
                <a:spcPts val="0"/>
              </a:spcAft>
              <a:buClr>
                <a:srgbClr val="000000"/>
              </a:buClr>
              <a:tabLst>
                <a:tab pos="82550" algn="l"/>
              </a:tabLst>
            </a:pPr>
            <a:r>
              <a:rPr kumimoji="1" lang="en-US" sz="3400" b="1" dirty="0" smtClean="0"/>
              <a:t>And on earth peace to people of good will</a:t>
            </a:r>
          </a:p>
          <a:p>
            <a:pPr marL="536575" indent="-536575" eaLnBrk="0" fontAlgn="auto" hangingPunct="0">
              <a:spcBef>
                <a:spcPct val="20000"/>
              </a:spcBef>
              <a:spcAft>
                <a:spcPts val="0"/>
              </a:spcAft>
              <a:buClr>
                <a:srgbClr val="000000"/>
              </a:buClr>
              <a:tabLst>
                <a:tab pos="536575" algn="l"/>
              </a:tabLst>
            </a:pPr>
            <a:r>
              <a:rPr kumimoji="1" lang="en-US" sz="3400" b="1" dirty="0" smtClean="0"/>
              <a:t>We praise You, we bless You, </a:t>
            </a:r>
          </a:p>
          <a:p>
            <a:pPr marL="536575" indent="-536575" eaLnBrk="0" fontAlgn="auto" hangingPunct="0">
              <a:spcBef>
                <a:spcPct val="20000"/>
              </a:spcBef>
              <a:spcAft>
                <a:spcPts val="0"/>
              </a:spcAft>
              <a:buClr>
                <a:srgbClr val="000000"/>
              </a:buClr>
              <a:tabLst>
                <a:tab pos="536575" algn="l"/>
              </a:tabLst>
            </a:pPr>
            <a:r>
              <a:rPr kumimoji="1" lang="en-US" sz="3400" b="1" dirty="0" smtClean="0"/>
              <a:t>We adore You, we glorify You, </a:t>
            </a:r>
          </a:p>
          <a:p>
            <a:pPr eaLnBrk="0" fontAlgn="auto" hangingPunct="0">
              <a:spcBef>
                <a:spcPct val="20000"/>
              </a:spcBef>
              <a:spcAft>
                <a:spcPts val="0"/>
              </a:spcAft>
              <a:buClr>
                <a:srgbClr val="000000"/>
              </a:buClr>
            </a:pPr>
            <a:r>
              <a:rPr kumimoji="1" lang="en-US" sz="3400" b="1" dirty="0" smtClean="0"/>
              <a:t>We give You thanks for Your great glory.</a:t>
            </a:r>
          </a:p>
          <a:p>
            <a:pPr marL="536575" indent="-536575" eaLnBrk="0" fontAlgn="auto" hangingPunct="0">
              <a:spcBef>
                <a:spcPct val="20000"/>
              </a:spcBef>
              <a:spcAft>
                <a:spcPts val="0"/>
              </a:spcAft>
              <a:buClr>
                <a:srgbClr val="000000"/>
              </a:buClr>
              <a:tabLst>
                <a:tab pos="536575" algn="l"/>
              </a:tabLst>
            </a:pPr>
            <a:r>
              <a:rPr kumimoji="1" lang="en-US" sz="3400" b="1" dirty="0" smtClean="0"/>
              <a:t>Lord God heavenly King, </a:t>
            </a:r>
          </a:p>
          <a:p>
            <a:pPr marL="536575" indent="-536575" eaLnBrk="0" fontAlgn="auto" hangingPunct="0">
              <a:spcBef>
                <a:spcPct val="20000"/>
              </a:spcBef>
              <a:spcAft>
                <a:spcPts val="0"/>
              </a:spcAft>
              <a:buClr>
                <a:srgbClr val="000000"/>
              </a:buClr>
              <a:tabLst>
                <a:tab pos="536575" algn="l"/>
              </a:tabLst>
            </a:pPr>
            <a:r>
              <a:rPr kumimoji="1" lang="en-US" sz="3400" b="1" dirty="0" smtClean="0"/>
              <a:t>O God almighty Father.</a:t>
            </a:r>
          </a:p>
        </p:txBody>
      </p:sp>
      <p:pic>
        <p:nvPicPr>
          <p:cNvPr id="6" name="Picture 5" descr="0f9a772593462f4217d4ce68f7dac4da.jpg"/>
          <p:cNvPicPr>
            <a:picLocks noChangeAspect="1"/>
          </p:cNvPicPr>
          <p:nvPr/>
        </p:nvPicPr>
        <p:blipFill>
          <a:blip r:embed="rId2" cstate="print"/>
          <a:stretch>
            <a:fillRect/>
          </a:stretch>
        </p:blipFill>
        <p:spPr>
          <a:xfrm>
            <a:off x="7929578" y="0"/>
            <a:ext cx="1214422" cy="91081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2 of 3</a:t>
            </a:r>
            <a:endParaRPr lang="en-US" b="1" dirty="0">
              <a:latin typeface="Verdana" pitchFamily="34" charset="0"/>
            </a:endParaRPr>
          </a:p>
        </p:txBody>
      </p:sp>
      <p:sp>
        <p:nvSpPr>
          <p:cNvPr id="4" name="Rectangle 3"/>
          <p:cNvSpPr/>
          <p:nvPr/>
        </p:nvSpPr>
        <p:spPr>
          <a:xfrm>
            <a:off x="357158" y="107139"/>
            <a:ext cx="7858180" cy="4939814"/>
          </a:xfrm>
          <a:prstGeom prst="rect">
            <a:avLst/>
          </a:prstGeom>
        </p:spPr>
        <p:txBody>
          <a:bodyPr wrap="square">
            <a:spAutoFit/>
          </a:bodyPr>
          <a:lstStyle/>
          <a:p>
            <a:pPr marL="536575" indent="-536575" eaLnBrk="0" fontAlgn="auto" hangingPunct="0">
              <a:spcBef>
                <a:spcPct val="20000"/>
              </a:spcBef>
              <a:spcAft>
                <a:spcPts val="0"/>
              </a:spcAft>
              <a:buClr>
                <a:srgbClr val="000000"/>
              </a:buClr>
              <a:tabLst>
                <a:tab pos="536575" algn="l"/>
              </a:tabLst>
            </a:pPr>
            <a:r>
              <a:rPr kumimoji="1" lang="en-US" sz="3500" b="1" dirty="0" smtClean="0"/>
              <a:t>Lord Jesus Christ, Only Begotten Son.  </a:t>
            </a:r>
          </a:p>
          <a:p>
            <a:pPr eaLnBrk="0" fontAlgn="auto" hangingPunct="0">
              <a:spcBef>
                <a:spcPct val="20000"/>
              </a:spcBef>
              <a:spcAft>
                <a:spcPts val="0"/>
              </a:spcAft>
              <a:buClr>
                <a:srgbClr val="000000"/>
              </a:buClr>
              <a:tabLst>
                <a:tab pos="0" algn="l"/>
              </a:tabLst>
            </a:pPr>
            <a:r>
              <a:rPr kumimoji="1" lang="en-US" sz="3500" b="1" dirty="0" smtClean="0"/>
              <a:t>Lord God, Lamb of God, Son of the Father,</a:t>
            </a:r>
          </a:p>
          <a:p>
            <a:pPr marL="536575" indent="-536575" eaLnBrk="0" fontAlgn="auto" hangingPunct="0">
              <a:spcBef>
                <a:spcPct val="20000"/>
              </a:spcBef>
              <a:spcAft>
                <a:spcPts val="0"/>
              </a:spcAft>
              <a:buClr>
                <a:srgbClr val="000000"/>
              </a:buClr>
              <a:tabLst>
                <a:tab pos="536575" algn="l"/>
              </a:tabLst>
            </a:pPr>
            <a:r>
              <a:rPr kumimoji="1" lang="en-US" sz="3500" b="1" dirty="0" smtClean="0"/>
              <a:t>you take away the sins of the world, </a:t>
            </a:r>
          </a:p>
          <a:p>
            <a:pPr marL="536575" indent="-536575" eaLnBrk="0" fontAlgn="auto" hangingPunct="0">
              <a:spcBef>
                <a:spcPct val="20000"/>
              </a:spcBef>
              <a:spcAft>
                <a:spcPts val="0"/>
              </a:spcAft>
              <a:buClr>
                <a:srgbClr val="000000"/>
              </a:buClr>
              <a:tabLst>
                <a:tab pos="536575" algn="l"/>
              </a:tabLst>
            </a:pPr>
            <a:r>
              <a:rPr kumimoji="1" lang="en-US" sz="3500" b="1" dirty="0" smtClean="0"/>
              <a:t>Have mercy on us;</a:t>
            </a:r>
          </a:p>
          <a:p>
            <a:pPr marL="536575" indent="-536575" eaLnBrk="0" fontAlgn="auto" hangingPunct="0">
              <a:spcBef>
                <a:spcPct val="20000"/>
              </a:spcBef>
              <a:spcAft>
                <a:spcPts val="0"/>
              </a:spcAft>
              <a:buClr>
                <a:srgbClr val="000000"/>
              </a:buClr>
              <a:tabLst>
                <a:tab pos="536575" algn="l"/>
              </a:tabLst>
            </a:pPr>
            <a:r>
              <a:rPr kumimoji="1" lang="en-US" sz="3500" b="1" dirty="0" smtClean="0"/>
              <a:t>you take away the sins of the world,</a:t>
            </a:r>
          </a:p>
          <a:p>
            <a:pPr marL="536575" indent="-536575" eaLnBrk="0" fontAlgn="auto" hangingPunct="0">
              <a:spcBef>
                <a:spcPct val="20000"/>
              </a:spcBef>
              <a:spcAft>
                <a:spcPts val="0"/>
              </a:spcAft>
              <a:buClr>
                <a:srgbClr val="000000"/>
              </a:buClr>
              <a:tabLst>
                <a:tab pos="536575" algn="l"/>
              </a:tabLst>
            </a:pPr>
            <a:r>
              <a:rPr kumimoji="1" lang="en-US" sz="3500" b="1" dirty="0" smtClean="0"/>
              <a:t>receive our prayer;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3 of 3</a:t>
            </a:r>
            <a:endParaRPr lang="en-US" b="1" dirty="0">
              <a:latin typeface="Verdana" pitchFamily="34" charset="0"/>
            </a:endParaRPr>
          </a:p>
        </p:txBody>
      </p:sp>
      <p:sp>
        <p:nvSpPr>
          <p:cNvPr id="4" name="Rectangle 3"/>
          <p:cNvSpPr/>
          <p:nvPr/>
        </p:nvSpPr>
        <p:spPr>
          <a:xfrm>
            <a:off x="214282" y="214296"/>
            <a:ext cx="8929718" cy="4801314"/>
          </a:xfrm>
          <a:prstGeom prst="rect">
            <a:avLst/>
          </a:prstGeom>
        </p:spPr>
        <p:txBody>
          <a:bodyPr wrap="square">
            <a:spAutoFit/>
          </a:bodyPr>
          <a:lstStyle/>
          <a:p>
            <a:pPr marL="536575" indent="-536575" eaLnBrk="0" fontAlgn="auto" hangingPunct="0">
              <a:spcBef>
                <a:spcPct val="20000"/>
              </a:spcBef>
              <a:spcAft>
                <a:spcPts val="0"/>
              </a:spcAft>
              <a:buClr>
                <a:srgbClr val="000000"/>
              </a:buClr>
              <a:tabLst>
                <a:tab pos="536575" algn="l"/>
              </a:tabLst>
            </a:pPr>
            <a:r>
              <a:rPr kumimoji="1" lang="en-US" sz="3400" b="1" dirty="0" smtClean="0"/>
              <a:t>You are seated at the right hand of the Father,</a:t>
            </a:r>
          </a:p>
          <a:p>
            <a:pPr marL="536575" indent="-536575" eaLnBrk="0" fontAlgn="auto" hangingPunct="0">
              <a:spcBef>
                <a:spcPct val="20000"/>
              </a:spcBef>
              <a:spcAft>
                <a:spcPts val="0"/>
              </a:spcAft>
              <a:buClr>
                <a:srgbClr val="000000"/>
              </a:buClr>
              <a:tabLst>
                <a:tab pos="536575" algn="l"/>
              </a:tabLst>
            </a:pPr>
            <a:r>
              <a:rPr kumimoji="1" lang="en-US" sz="3400" b="1" dirty="0" smtClean="0"/>
              <a:t>Have mercy on us.</a:t>
            </a:r>
          </a:p>
          <a:p>
            <a:pPr marL="536575" indent="-536575" eaLnBrk="0" fontAlgn="auto" hangingPunct="0">
              <a:spcBef>
                <a:spcPct val="20000"/>
              </a:spcBef>
              <a:spcAft>
                <a:spcPts val="0"/>
              </a:spcAft>
              <a:buClr>
                <a:srgbClr val="000000"/>
              </a:buClr>
              <a:tabLst>
                <a:tab pos="536575" algn="l"/>
              </a:tabLst>
            </a:pPr>
            <a:r>
              <a:rPr kumimoji="1" lang="en-US" sz="3400" b="1" dirty="0" smtClean="0"/>
              <a:t>For You alone are the Holy One, </a:t>
            </a:r>
          </a:p>
          <a:p>
            <a:pPr marL="536575" indent="-536575" eaLnBrk="0" fontAlgn="auto" hangingPunct="0">
              <a:spcBef>
                <a:spcPct val="20000"/>
              </a:spcBef>
              <a:spcAft>
                <a:spcPts val="0"/>
              </a:spcAft>
              <a:buClr>
                <a:srgbClr val="000000"/>
              </a:buClr>
              <a:tabLst>
                <a:tab pos="536575" algn="l"/>
              </a:tabLst>
            </a:pPr>
            <a:r>
              <a:rPr kumimoji="1" lang="en-US" sz="3400" b="1" dirty="0" smtClean="0"/>
              <a:t>You alone are the Lord, </a:t>
            </a:r>
          </a:p>
          <a:p>
            <a:pPr marL="536575" indent="-536575" eaLnBrk="0" fontAlgn="auto" hangingPunct="0">
              <a:spcBef>
                <a:spcPct val="20000"/>
              </a:spcBef>
              <a:spcAft>
                <a:spcPts val="0"/>
              </a:spcAft>
              <a:buClr>
                <a:srgbClr val="000000"/>
              </a:buClr>
              <a:tabLst>
                <a:tab pos="536575" algn="l"/>
              </a:tabLst>
            </a:pPr>
            <a:r>
              <a:rPr kumimoji="1" lang="en-US" sz="3400" b="1" dirty="0" smtClean="0"/>
              <a:t>You alone are the Most High, Jesus Christ, </a:t>
            </a:r>
          </a:p>
          <a:p>
            <a:pPr eaLnBrk="0" fontAlgn="auto" hangingPunct="0">
              <a:spcBef>
                <a:spcPct val="20000"/>
              </a:spcBef>
              <a:spcAft>
                <a:spcPts val="0"/>
              </a:spcAft>
              <a:buClr>
                <a:srgbClr val="000000"/>
              </a:buClr>
              <a:tabLst>
                <a:tab pos="82550" algn="l"/>
              </a:tabLst>
            </a:pPr>
            <a:r>
              <a:rPr kumimoji="1" lang="en-US" sz="3400" b="1" dirty="0" smtClean="0"/>
              <a:t>with the Holy Spirit, in the glory of God the Father.  Amen….</a:t>
            </a:r>
            <a:endParaRPr kumimoji="1" lang="en-US" sz="3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4">
      <a:dk1>
        <a:sysClr val="windowText" lastClr="000000"/>
      </a:dk1>
      <a:lt1>
        <a:sysClr val="window" lastClr="FFFFFF"/>
      </a:lt1>
      <a:dk2>
        <a:srgbClr val="4E3B30"/>
      </a:dk2>
      <a:lt2>
        <a:srgbClr val="FBEEC9"/>
      </a:lt2>
      <a:accent1>
        <a:srgbClr val="92D050"/>
      </a:accent1>
      <a:accent2>
        <a:srgbClr val="92D050"/>
      </a:accent2>
      <a:accent3>
        <a:srgbClr val="92D050"/>
      </a:accent3>
      <a:accent4>
        <a:srgbClr val="C3986D"/>
      </a:accent4>
      <a:accent5>
        <a:srgbClr val="A19574"/>
      </a:accent5>
      <a:accent6>
        <a:srgbClr val="C17529"/>
      </a:accent6>
      <a:hlink>
        <a:srgbClr val="AD1F1F"/>
      </a:hlink>
      <a:folHlink>
        <a:srgbClr val="FFC42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2501</TotalTime>
  <Words>2052</Words>
  <Application>Microsoft Office PowerPoint</Application>
  <PresentationFormat>On-screen Show (16:9)</PresentationFormat>
  <Paragraphs>320</Paragraphs>
  <Slides>59</Slides>
  <Notes>1</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Flow</vt:lpstr>
      <vt:lpstr>Welcome to St. Luke’s Parish Lalor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St. Luke’s Parish Lalor</dc:title>
  <dc:creator>David Lang</dc:creator>
  <cp:lastModifiedBy>David Lang</cp:lastModifiedBy>
  <cp:revision>529</cp:revision>
  <dcterms:created xsi:type="dcterms:W3CDTF">2018-05-02T03:37:20Z</dcterms:created>
  <dcterms:modified xsi:type="dcterms:W3CDTF">2024-12-21T07:46:18Z</dcterms:modified>
</cp:coreProperties>
</file>