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76" r:id="rId1"/>
  </p:sldMasterIdLst>
  <p:notesMasterIdLst>
    <p:notesMasterId r:id="rId48"/>
  </p:notesMasterIdLst>
  <p:sldIdLst>
    <p:sldId id="256" r:id="rId2"/>
    <p:sldId id="257" r:id="rId3"/>
    <p:sldId id="258" r:id="rId4"/>
    <p:sldId id="259" r:id="rId5"/>
    <p:sldId id="260" r:id="rId6"/>
    <p:sldId id="261" r:id="rId7"/>
    <p:sldId id="262" r:id="rId8"/>
    <p:sldId id="263" r:id="rId9"/>
    <p:sldId id="264" r:id="rId10"/>
    <p:sldId id="265" r:id="rId11"/>
    <p:sldId id="266" r:id="rId12"/>
    <p:sldId id="314" r:id="rId13"/>
    <p:sldId id="319" r:id="rId14"/>
    <p:sldId id="270" r:id="rId15"/>
    <p:sldId id="310" r:id="rId16"/>
    <p:sldId id="273" r:id="rId17"/>
    <p:sldId id="276" r:id="rId18"/>
    <p:sldId id="277" r:id="rId19"/>
    <p:sldId id="278" r:id="rId20"/>
    <p:sldId id="316" r:id="rId21"/>
    <p:sldId id="320"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5"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FDC6"/>
    <a:srgbClr val="27F940"/>
    <a:srgbClr val="28F8C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20956" autoAdjust="0"/>
    <p:restoredTop sz="94660"/>
  </p:normalViewPr>
  <p:slideViewPr>
    <p:cSldViewPr>
      <p:cViewPr>
        <p:scale>
          <a:sx n="66" d="100"/>
          <a:sy n="66" d="100"/>
        </p:scale>
        <p:origin x="-1284" y="-2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32748D-3E89-4C72-B6E7-6783A082F912}" type="datetimeFigureOut">
              <a:rPr lang="en-US" smtClean="0"/>
              <a:pPr/>
              <a:t>5/26/2023</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6D43C6-2721-4912-9330-2CA759F64E2D}"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836D43C6-2721-4912-9330-2CA759F64E2D}" type="slidenum">
              <a:rPr lang="en-AU" smtClean="0"/>
              <a:pPr/>
              <a:t>1</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1DA1E61-2DFB-483C-BDB1-9C648343A35D}" type="datetimeFigureOut">
              <a:rPr lang="en-US" smtClean="0"/>
              <a:pPr/>
              <a:t>5/26/2023</a:t>
            </a:fld>
            <a:endParaRPr lang="en-AU"/>
          </a:p>
        </p:txBody>
      </p:sp>
      <p:sp>
        <p:nvSpPr>
          <p:cNvPr id="19" name="Footer Placeholder 18"/>
          <p:cNvSpPr>
            <a:spLocks noGrp="1"/>
          </p:cNvSpPr>
          <p:nvPr>
            <p:ph type="ftr" sz="quarter" idx="11"/>
          </p:nvPr>
        </p:nvSpPr>
        <p:spPr/>
        <p:txBody>
          <a:bodyPr/>
          <a:lstStyle/>
          <a:p>
            <a:endParaRPr lang="en-AU"/>
          </a:p>
        </p:txBody>
      </p:sp>
      <p:sp>
        <p:nvSpPr>
          <p:cNvPr id="27" name="Slide Number Placeholder 26"/>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DA1E61-2DFB-483C-BDB1-9C648343A35D}" type="datetimeFigureOut">
              <a:rPr lang="en-US" smtClean="0"/>
              <a:pPr/>
              <a:t>5/26/2023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DA1E61-2DFB-483C-BDB1-9C648343A35D}" type="datetimeFigureOut">
              <a:rPr lang="en-US" smtClean="0"/>
              <a:pPr/>
              <a:t>5/26/2023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DA1E61-2DFB-483C-BDB1-9C648343A35D}" type="datetimeFigureOut">
              <a:rPr lang="en-US" smtClean="0"/>
              <a:pPr/>
              <a:t>5/26/2023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1DA1E61-2DFB-483C-BDB1-9C648343A35D}" type="datetimeFigureOut">
              <a:rPr lang="en-US" smtClean="0"/>
              <a:pPr/>
              <a:t>5/26/2023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1DA1E61-2DFB-483C-BDB1-9C648343A35D}" type="datetimeFigureOut">
              <a:rPr lang="en-US" smtClean="0"/>
              <a:pPr/>
              <a:t>5/26/2023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1DA1E61-2DFB-483C-BDB1-9C648343A35D}" type="datetimeFigureOut">
              <a:rPr lang="en-US" smtClean="0"/>
              <a:pPr/>
              <a:t>5/26/2023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1DA1E61-2DFB-483C-BDB1-9C648343A35D}" type="datetimeFigureOut">
              <a:rPr lang="en-US" smtClean="0"/>
              <a:pPr/>
              <a:t>5/26/2023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DA1E61-2DFB-483C-BDB1-9C648343A35D}" type="datetimeFigureOut">
              <a:rPr lang="en-US" smtClean="0"/>
              <a:pPr/>
              <a:t>5/26/2023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1DA1E61-2DFB-483C-BDB1-9C648343A35D}" type="datetimeFigureOut">
              <a:rPr lang="en-US" smtClean="0"/>
              <a:pPr/>
              <a:t>5/26/2023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5A22790-1E4E-4CE8-B4CB-853A0832AFED}"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1DA1E61-2DFB-483C-BDB1-9C648343A35D}" type="datetimeFigureOut">
              <a:rPr lang="en-US" smtClean="0"/>
              <a:pPr/>
              <a:t>5/26/2023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a:xfrm>
            <a:off x="8077200" y="6356350"/>
            <a:ext cx="609600" cy="365125"/>
          </a:xfrm>
        </p:spPr>
        <p:txBody>
          <a:bodyPr/>
          <a:lstStyle/>
          <a:p>
            <a:fld id="{C5A22790-1E4E-4CE8-B4CB-853A0832AFED}" type="slidenum">
              <a:rPr lang="en-AU" smtClean="0"/>
              <a:pPr/>
              <a:t>‹#›</a:t>
            </a:fld>
            <a:endParaRPr lang="en-A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9000">
              <a:schemeClr val="accent1">
                <a:lumMod val="75000"/>
              </a:schemeClr>
            </a:gs>
            <a:gs pos="25000">
              <a:schemeClr val="bg2">
                <a:tint val="83000"/>
                <a:satMod val="320000"/>
              </a:schemeClr>
            </a:gs>
            <a:gs pos="100000">
              <a:schemeClr val="bg2">
                <a:shade val="15000"/>
                <a:satMod val="320000"/>
              </a:schemeClr>
            </a:gs>
          </a:gsLst>
          <a:path path="circle">
            <a:fillToRect l="10000" t="110000" r="10000" b="100000"/>
          </a:path>
          <a:tileRect/>
        </a:gra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1DA1E61-2DFB-483C-BDB1-9C648343A35D}" type="datetimeFigureOut">
              <a:rPr lang="en-US" smtClean="0"/>
              <a:pPr/>
              <a:t>5/26/2023</a:t>
            </a:fld>
            <a:endParaRPr lang="en-A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A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5A22790-1E4E-4CE8-B4CB-853A0832AFED}" type="slidenum">
              <a:rPr lang="en-AU" smtClean="0"/>
              <a:pPr/>
              <a:t>‹#›</a:t>
            </a:fld>
            <a:endParaRPr lang="en-A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477" r:id="rId1"/>
    <p:sldLayoutId id="2147484478" r:id="rId2"/>
    <p:sldLayoutId id="2147484479" r:id="rId3"/>
    <p:sldLayoutId id="2147484480" r:id="rId4"/>
    <p:sldLayoutId id="2147484481" r:id="rId5"/>
    <p:sldLayoutId id="2147484482" r:id="rId6"/>
    <p:sldLayoutId id="2147484483" r:id="rId7"/>
    <p:sldLayoutId id="2147484484" r:id="rId8"/>
    <p:sldLayoutId id="2147484485" r:id="rId9"/>
    <p:sldLayoutId id="2147484486" r:id="rId10"/>
    <p:sldLayoutId id="214748448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85728"/>
            <a:ext cx="9144000" cy="2643206"/>
          </a:xfrm>
          <a:ln>
            <a:noFill/>
          </a:ln>
        </p:spPr>
        <p:txBody>
          <a:bodyPr>
            <a:normAutofit fontScale="90000"/>
          </a:bodyPr>
          <a:lstStyle/>
          <a:p>
            <a:pPr algn="ctr"/>
            <a:r>
              <a:rPr lang="en-US" sz="6000" b="1" kern="0" dirty="0" smtClean="0">
                <a:solidFill>
                  <a:schemeClr val="tx1"/>
                </a:solidFill>
                <a:effectLst/>
                <a:latin typeface="Bell MT" pitchFamily="18" charset="0"/>
                <a:cs typeface="Calibri" pitchFamily="34" charset="0"/>
              </a:rPr>
              <a:t>Welcome to St. Luke’s Parish </a:t>
            </a:r>
            <a:r>
              <a:rPr lang="en-US" sz="6000" b="1" kern="0" dirty="0" err="1" smtClean="0">
                <a:solidFill>
                  <a:schemeClr val="tx1"/>
                </a:solidFill>
                <a:effectLst/>
                <a:latin typeface="Bell MT" pitchFamily="18" charset="0"/>
                <a:cs typeface="Calibri" pitchFamily="34" charset="0"/>
              </a:rPr>
              <a:t>Lalor</a:t>
            </a:r>
            <a:r>
              <a:rPr lang="en-US" sz="4400" i="1" kern="0" dirty="0" smtClean="0">
                <a:solidFill>
                  <a:schemeClr val="bg1"/>
                </a:solidFill>
                <a:latin typeface="+mn-lt"/>
                <a:cs typeface="Calibri" pitchFamily="34" charset="0"/>
              </a:rPr>
              <a:t/>
            </a:r>
            <a:br>
              <a:rPr lang="en-US" sz="4400" i="1" kern="0" dirty="0" smtClean="0">
                <a:solidFill>
                  <a:schemeClr val="bg1"/>
                </a:solidFill>
                <a:latin typeface="+mn-lt"/>
                <a:cs typeface="Calibri" pitchFamily="34" charset="0"/>
              </a:rPr>
            </a:br>
            <a:endParaRPr lang="en-AU" sz="4400" dirty="0">
              <a:latin typeface="+mn-lt"/>
            </a:endParaRPr>
          </a:p>
        </p:txBody>
      </p:sp>
      <p:sp>
        <p:nvSpPr>
          <p:cNvPr id="3" name="Subtitle 2"/>
          <p:cNvSpPr>
            <a:spLocks noGrp="1"/>
          </p:cNvSpPr>
          <p:nvPr>
            <p:ph type="subTitle" idx="1"/>
          </p:nvPr>
        </p:nvSpPr>
        <p:spPr>
          <a:xfrm>
            <a:off x="0" y="6215082"/>
            <a:ext cx="10072694" cy="642918"/>
          </a:xfrm>
        </p:spPr>
        <p:txBody>
          <a:bodyPr>
            <a:normAutofit fontScale="85000" lnSpcReduction="10000"/>
          </a:bodyPr>
          <a:lstStyle/>
          <a:p>
            <a:pPr algn="l"/>
            <a:r>
              <a:rPr lang="en-US" sz="3200" b="1" kern="0" spc="300" dirty="0" smtClean="0">
                <a:solidFill>
                  <a:schemeClr val="tx1"/>
                </a:solidFill>
                <a:cs typeface="Calibri" pitchFamily="34" charset="0"/>
              </a:rPr>
              <a:t>‘Please respect the silence of those who pray’ </a:t>
            </a:r>
            <a:endParaRPr lang="en-AU" sz="3200" b="1" dirty="0" smtClean="0">
              <a:solidFill>
                <a:schemeClr val="tx1"/>
              </a:solidFill>
            </a:endParaRPr>
          </a:p>
          <a:p>
            <a:endParaRPr lang="en-AU" dirty="0"/>
          </a:p>
        </p:txBody>
      </p:sp>
      <p:pic>
        <p:nvPicPr>
          <p:cNvPr id="6" name="Picture 5" descr="holy-spirit-orchid.jpg"/>
          <p:cNvPicPr>
            <a:picLocks noChangeAspect="1"/>
          </p:cNvPicPr>
          <p:nvPr/>
        </p:nvPicPr>
        <p:blipFill>
          <a:blip r:embed="rId3"/>
          <a:stretch>
            <a:fillRect/>
          </a:stretch>
        </p:blipFill>
        <p:spPr>
          <a:xfrm>
            <a:off x="1785918" y="2357430"/>
            <a:ext cx="5724525" cy="328614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ownload (29).jpg"/>
          <p:cNvPicPr>
            <a:picLocks noChangeAspect="1"/>
          </p:cNvPicPr>
          <p:nvPr/>
        </p:nvPicPr>
        <p:blipFill>
          <a:blip r:embed="rId2"/>
          <a:stretch>
            <a:fillRect/>
          </a:stretch>
        </p:blipFill>
        <p:spPr>
          <a:xfrm>
            <a:off x="1214414" y="1357298"/>
            <a:ext cx="6929486" cy="457203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25253" cy="369332"/>
          </a:xfrm>
          <a:prstGeom prst="rect">
            <a:avLst/>
          </a:prstGeom>
        </p:spPr>
        <p:txBody>
          <a:bodyPr wrap="none">
            <a:spAutoFit/>
          </a:bodyPr>
          <a:lstStyle/>
          <a:p>
            <a:pPr>
              <a:spcBef>
                <a:spcPct val="50000"/>
              </a:spcBef>
            </a:pPr>
            <a:r>
              <a:rPr lang="en-AU" b="1" dirty="0" smtClean="0">
                <a:latin typeface="Verdana" pitchFamily="34" charset="0"/>
              </a:rPr>
              <a:t>1 of 3</a:t>
            </a:r>
            <a:endParaRPr lang="en-US" b="1" dirty="0">
              <a:latin typeface="Verdana" pitchFamily="34" charset="0"/>
            </a:endParaRPr>
          </a:p>
        </p:txBody>
      </p:sp>
      <p:sp>
        <p:nvSpPr>
          <p:cNvPr id="3" name="Rectangle 2"/>
          <p:cNvSpPr/>
          <p:nvPr/>
        </p:nvSpPr>
        <p:spPr>
          <a:xfrm>
            <a:off x="857224" y="0"/>
            <a:ext cx="7748886" cy="923330"/>
          </a:xfrm>
          <a:prstGeom prst="rect">
            <a:avLst/>
          </a:prstGeom>
        </p:spPr>
        <p:txBody>
          <a:bodyPr wrap="square">
            <a:spAutoFit/>
          </a:bodyPr>
          <a:lstStyle/>
          <a:p>
            <a:pPr algn="ctr"/>
            <a:r>
              <a:rPr lang="en-US" sz="5400" dirty="0" smtClean="0"/>
              <a:t>Liturgy of the Word </a:t>
            </a:r>
            <a:endParaRPr lang="en-US" sz="5400" dirty="0"/>
          </a:p>
        </p:txBody>
      </p:sp>
      <p:sp>
        <p:nvSpPr>
          <p:cNvPr id="4" name="Rectangle 3"/>
          <p:cNvSpPr/>
          <p:nvPr/>
        </p:nvSpPr>
        <p:spPr>
          <a:xfrm>
            <a:off x="714348" y="928670"/>
            <a:ext cx="8001056" cy="3293209"/>
          </a:xfrm>
          <a:prstGeom prst="rect">
            <a:avLst/>
          </a:prstGeom>
        </p:spPr>
        <p:txBody>
          <a:bodyPr wrap="square">
            <a:spAutoFit/>
          </a:bodyPr>
          <a:lstStyle/>
          <a:p>
            <a:pPr algn="ctr">
              <a:lnSpc>
                <a:spcPct val="130000"/>
              </a:lnSpc>
            </a:pPr>
            <a:r>
              <a:rPr lang="en-AU" sz="2800" b="1" dirty="0" smtClean="0">
                <a:cs typeface="Calibri" pitchFamily="34" charset="0"/>
              </a:rPr>
              <a:t>First </a:t>
            </a:r>
            <a:r>
              <a:rPr lang="en-AU" sz="2800" b="1" dirty="0" smtClean="0">
                <a:cs typeface="Calibri" pitchFamily="34" charset="0"/>
              </a:rPr>
              <a:t>Reading </a:t>
            </a:r>
            <a:r>
              <a:rPr lang="en-AU" sz="2800" b="1" dirty="0" err="1" smtClean="0"/>
              <a:t>Dt</a:t>
            </a:r>
            <a:r>
              <a:rPr lang="en-AU" sz="2800" b="1" dirty="0" smtClean="0"/>
              <a:t> </a:t>
            </a:r>
            <a:r>
              <a:rPr lang="en-AU" sz="2800" b="1" dirty="0" smtClean="0"/>
              <a:t>8:2-3. </a:t>
            </a:r>
            <a:r>
              <a:rPr lang="en-AU" sz="2800" b="1" dirty="0" smtClean="0"/>
              <a:t>14-16</a:t>
            </a:r>
            <a:r>
              <a:rPr lang="en-AU" sz="2800" b="1" dirty="0" smtClean="0">
                <a:cs typeface="Calibri" pitchFamily="34" charset="0"/>
              </a:rPr>
              <a:t>  </a:t>
            </a:r>
            <a:r>
              <a:rPr lang="en-AU" sz="2800" b="1" dirty="0" smtClean="0"/>
              <a:t> </a:t>
            </a:r>
          </a:p>
          <a:p>
            <a:pPr algn="ctr">
              <a:lnSpc>
                <a:spcPct val="130000"/>
              </a:lnSpc>
            </a:pPr>
            <a:r>
              <a:rPr lang="en-AU" sz="2800" b="1" dirty="0" smtClean="0">
                <a:cs typeface="Calibri" pitchFamily="34" charset="0"/>
              </a:rPr>
              <a:t>A </a:t>
            </a:r>
            <a:r>
              <a:rPr lang="en-AU" sz="2800" b="1" dirty="0" smtClean="0">
                <a:cs typeface="Calibri" pitchFamily="34" charset="0"/>
              </a:rPr>
              <a:t>reading from</a:t>
            </a:r>
            <a:r>
              <a:rPr lang="en-AU" sz="2800" b="1" dirty="0" smtClean="0"/>
              <a:t> </a:t>
            </a:r>
            <a:r>
              <a:rPr lang="en-AU" sz="2800" b="1" dirty="0" smtClean="0"/>
              <a:t>the</a:t>
            </a:r>
            <a:r>
              <a:rPr lang="en-AU" sz="2800" b="1" dirty="0" smtClean="0"/>
              <a:t> book of Deuteronomy</a:t>
            </a:r>
            <a:r>
              <a:rPr lang="en-AU" sz="2800" b="1" dirty="0" smtClean="0"/>
              <a:t> </a:t>
            </a:r>
            <a:endParaRPr lang="en-AU" sz="2800" b="1" dirty="0" smtClean="0"/>
          </a:p>
          <a:p>
            <a:pPr algn="ctr">
              <a:lnSpc>
                <a:spcPct val="130000"/>
              </a:lnSpc>
            </a:pPr>
            <a:endParaRPr lang="en-AU" sz="2800" b="1" dirty="0" smtClean="0"/>
          </a:p>
          <a:p>
            <a:pPr algn="ctr">
              <a:lnSpc>
                <a:spcPct val="130000"/>
              </a:lnSpc>
            </a:pPr>
            <a:endParaRPr lang="en-AU" sz="2800" b="1" dirty="0" smtClean="0"/>
          </a:p>
          <a:p>
            <a:pPr algn="ctr">
              <a:lnSpc>
                <a:spcPct val="130000"/>
              </a:lnSpc>
            </a:pPr>
            <a:endParaRPr lang="en-AU" sz="2400" dirty="0" smtClean="0"/>
          </a:p>
          <a:p>
            <a:pPr algn="ctr">
              <a:lnSpc>
                <a:spcPct val="130000"/>
              </a:lnSpc>
            </a:pPr>
            <a:endParaRPr lang="en-AU" sz="2400" b="1" dirty="0" smtClean="0">
              <a:cs typeface="Calibri" pitchFamily="34" charset="0"/>
            </a:endParaRPr>
          </a:p>
        </p:txBody>
      </p:sp>
      <p:sp>
        <p:nvSpPr>
          <p:cNvPr id="5" name="Rectangle 4"/>
          <p:cNvSpPr/>
          <p:nvPr/>
        </p:nvSpPr>
        <p:spPr>
          <a:xfrm>
            <a:off x="285720" y="2071678"/>
            <a:ext cx="8715436" cy="4524315"/>
          </a:xfrm>
          <a:prstGeom prst="rect">
            <a:avLst/>
          </a:prstGeom>
        </p:spPr>
        <p:txBody>
          <a:bodyPr wrap="square">
            <a:spAutoFit/>
          </a:bodyPr>
          <a:lstStyle/>
          <a:p>
            <a:r>
              <a:rPr lang="en-AU" sz="3600" dirty="0" smtClean="0"/>
              <a:t>Moses </a:t>
            </a:r>
            <a:r>
              <a:rPr lang="en-AU" sz="3600" dirty="0" smtClean="0"/>
              <a:t>said to the people: ‘Remember how the Lord your God led you for forty years in the wilderness, to humble you, to test you and know your inmost heart – whether you would keep his commandments or not. He humbled you, he made you feel hunger, he fed you with manna which neither you nor your fathers had known, </a:t>
            </a:r>
            <a:endParaRPr lang="en-AU" sz="3200"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25253" cy="369332"/>
          </a:xfrm>
          <a:prstGeom prst="rect">
            <a:avLst/>
          </a:prstGeom>
        </p:spPr>
        <p:txBody>
          <a:bodyPr wrap="none">
            <a:spAutoFit/>
          </a:bodyPr>
          <a:lstStyle/>
          <a:p>
            <a:pPr>
              <a:spcBef>
                <a:spcPct val="50000"/>
              </a:spcBef>
            </a:pPr>
            <a:r>
              <a:rPr lang="en-AU" b="1" dirty="0" smtClean="0">
                <a:latin typeface="Verdana" pitchFamily="34" charset="0"/>
              </a:rPr>
              <a:t>2 of 3</a:t>
            </a:r>
            <a:endParaRPr lang="en-US" b="1" dirty="0">
              <a:latin typeface="Verdana" pitchFamily="34" charset="0"/>
            </a:endParaRPr>
          </a:p>
        </p:txBody>
      </p:sp>
      <p:sp>
        <p:nvSpPr>
          <p:cNvPr id="4" name="Rectangle 3"/>
          <p:cNvSpPr/>
          <p:nvPr/>
        </p:nvSpPr>
        <p:spPr>
          <a:xfrm>
            <a:off x="714348" y="928670"/>
            <a:ext cx="8001056" cy="2172903"/>
          </a:xfrm>
          <a:prstGeom prst="rect">
            <a:avLst/>
          </a:prstGeom>
        </p:spPr>
        <p:txBody>
          <a:bodyPr wrap="square">
            <a:spAutoFit/>
          </a:bodyPr>
          <a:lstStyle/>
          <a:p>
            <a:pPr algn="ctr">
              <a:lnSpc>
                <a:spcPct val="130000"/>
              </a:lnSpc>
            </a:pPr>
            <a:endParaRPr lang="en-AU" sz="2800" b="1" dirty="0" smtClean="0"/>
          </a:p>
          <a:p>
            <a:pPr algn="ctr">
              <a:lnSpc>
                <a:spcPct val="130000"/>
              </a:lnSpc>
            </a:pPr>
            <a:endParaRPr lang="en-AU" sz="2800" b="1" dirty="0" smtClean="0"/>
          </a:p>
          <a:p>
            <a:pPr algn="ctr">
              <a:lnSpc>
                <a:spcPct val="130000"/>
              </a:lnSpc>
            </a:pPr>
            <a:endParaRPr lang="en-AU" sz="2400" dirty="0" smtClean="0"/>
          </a:p>
          <a:p>
            <a:pPr algn="ctr">
              <a:lnSpc>
                <a:spcPct val="130000"/>
              </a:lnSpc>
            </a:pPr>
            <a:endParaRPr lang="en-AU" sz="2400" b="1" dirty="0" smtClean="0">
              <a:cs typeface="Calibri" pitchFamily="34" charset="0"/>
            </a:endParaRPr>
          </a:p>
        </p:txBody>
      </p:sp>
      <p:sp>
        <p:nvSpPr>
          <p:cNvPr id="5" name="Rectangle 4"/>
          <p:cNvSpPr/>
          <p:nvPr/>
        </p:nvSpPr>
        <p:spPr>
          <a:xfrm>
            <a:off x="500034" y="428604"/>
            <a:ext cx="8001056" cy="5632311"/>
          </a:xfrm>
          <a:prstGeom prst="rect">
            <a:avLst/>
          </a:prstGeom>
        </p:spPr>
        <p:txBody>
          <a:bodyPr wrap="square">
            <a:spAutoFit/>
          </a:bodyPr>
          <a:lstStyle/>
          <a:p>
            <a:r>
              <a:rPr lang="en-AU" sz="3600" dirty="0" smtClean="0"/>
              <a:t>to </a:t>
            </a:r>
            <a:r>
              <a:rPr lang="en-AU" sz="3600" dirty="0" smtClean="0"/>
              <a:t>make you understand that man does not live on bread alone but that man lives on everything that comes from the mouth of the Lord.</a:t>
            </a:r>
          </a:p>
          <a:p>
            <a:r>
              <a:rPr lang="en-AU" sz="3600" dirty="0" smtClean="0"/>
              <a:t>‘Do not then forget the Lord your God who brought you out of the land of Egypt, out of the house of slavery: who guided you through this vast and dreadful wilderness, a land of fiery serpents, scorpions, thirst; </a:t>
            </a:r>
            <a:endParaRPr lang="en-AU" sz="3200" b="1"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25253" cy="369332"/>
          </a:xfrm>
          <a:prstGeom prst="rect">
            <a:avLst/>
          </a:prstGeom>
        </p:spPr>
        <p:txBody>
          <a:bodyPr wrap="none">
            <a:spAutoFit/>
          </a:bodyPr>
          <a:lstStyle/>
          <a:p>
            <a:pPr>
              <a:spcBef>
                <a:spcPct val="50000"/>
              </a:spcBef>
            </a:pPr>
            <a:r>
              <a:rPr lang="en-AU" b="1" dirty="0" smtClean="0">
                <a:latin typeface="Verdana" pitchFamily="34" charset="0"/>
              </a:rPr>
              <a:t>3 of 3</a:t>
            </a:r>
            <a:endParaRPr lang="en-US" b="1" dirty="0">
              <a:latin typeface="Verdana" pitchFamily="34" charset="0"/>
            </a:endParaRPr>
          </a:p>
        </p:txBody>
      </p:sp>
      <p:sp>
        <p:nvSpPr>
          <p:cNvPr id="4" name="Rectangle 3"/>
          <p:cNvSpPr/>
          <p:nvPr/>
        </p:nvSpPr>
        <p:spPr>
          <a:xfrm>
            <a:off x="714348" y="928670"/>
            <a:ext cx="8001056" cy="2172903"/>
          </a:xfrm>
          <a:prstGeom prst="rect">
            <a:avLst/>
          </a:prstGeom>
        </p:spPr>
        <p:txBody>
          <a:bodyPr wrap="square">
            <a:spAutoFit/>
          </a:bodyPr>
          <a:lstStyle/>
          <a:p>
            <a:pPr algn="ctr">
              <a:lnSpc>
                <a:spcPct val="130000"/>
              </a:lnSpc>
            </a:pPr>
            <a:endParaRPr lang="en-AU" sz="2800" b="1" dirty="0" smtClean="0"/>
          </a:p>
          <a:p>
            <a:pPr algn="ctr">
              <a:lnSpc>
                <a:spcPct val="130000"/>
              </a:lnSpc>
            </a:pPr>
            <a:endParaRPr lang="en-AU" sz="2800" b="1" dirty="0" smtClean="0"/>
          </a:p>
          <a:p>
            <a:pPr algn="ctr">
              <a:lnSpc>
                <a:spcPct val="130000"/>
              </a:lnSpc>
            </a:pPr>
            <a:endParaRPr lang="en-AU" sz="2400" dirty="0" smtClean="0"/>
          </a:p>
          <a:p>
            <a:pPr algn="ctr">
              <a:lnSpc>
                <a:spcPct val="130000"/>
              </a:lnSpc>
            </a:pPr>
            <a:endParaRPr lang="en-AU" sz="2400" b="1" dirty="0" smtClean="0">
              <a:cs typeface="Calibri" pitchFamily="34" charset="0"/>
            </a:endParaRPr>
          </a:p>
        </p:txBody>
      </p:sp>
      <p:sp>
        <p:nvSpPr>
          <p:cNvPr id="5" name="Rectangle 4"/>
          <p:cNvSpPr/>
          <p:nvPr/>
        </p:nvSpPr>
        <p:spPr>
          <a:xfrm>
            <a:off x="500034" y="357166"/>
            <a:ext cx="8001056" cy="6678751"/>
          </a:xfrm>
          <a:prstGeom prst="rect">
            <a:avLst/>
          </a:prstGeom>
        </p:spPr>
        <p:txBody>
          <a:bodyPr wrap="square">
            <a:spAutoFit/>
          </a:bodyPr>
          <a:lstStyle/>
          <a:p>
            <a:r>
              <a:rPr lang="en-AU" sz="3600" dirty="0" smtClean="0"/>
              <a:t>who </a:t>
            </a:r>
            <a:r>
              <a:rPr lang="en-AU" sz="3600" dirty="0" smtClean="0"/>
              <a:t>in this waterless place brought you water from the hardest rock; who in this wilderness fed you with manna that your fathers had not </a:t>
            </a:r>
            <a:r>
              <a:rPr lang="en-AU" sz="3600" dirty="0" smtClean="0"/>
              <a:t>known.</a:t>
            </a:r>
            <a:endParaRPr lang="en-AU" sz="3600" dirty="0" smtClean="0"/>
          </a:p>
          <a:p>
            <a:endParaRPr lang="en-AU" sz="3600" dirty="0" smtClean="0"/>
          </a:p>
          <a:p>
            <a:r>
              <a:rPr lang="en-AU" sz="3600" b="1" dirty="0" smtClean="0"/>
              <a:t> </a:t>
            </a:r>
          </a:p>
          <a:p>
            <a:endParaRPr lang="en-AU" sz="3600" b="1" dirty="0" smtClean="0"/>
          </a:p>
          <a:p>
            <a:endParaRPr lang="en-AU" sz="3600" b="1" dirty="0" smtClean="0"/>
          </a:p>
          <a:p>
            <a:pPr algn="r"/>
            <a:r>
              <a:rPr lang="en-AU" sz="3600" b="1" i="1" dirty="0" smtClean="0"/>
              <a:t>The Word of the Lord</a:t>
            </a:r>
            <a:r>
              <a:rPr lang="en-AU" sz="3600" b="1" i="1" dirty="0" smtClean="0">
                <a:solidFill>
                  <a:srgbClr val="0070C0"/>
                </a:solidFill>
              </a:rPr>
              <a:t>. </a:t>
            </a:r>
          </a:p>
          <a:p>
            <a:pPr algn="r"/>
            <a:r>
              <a:rPr lang="en-AU" sz="3600" b="1" i="1" dirty="0" smtClean="0">
                <a:solidFill>
                  <a:srgbClr val="0070C0"/>
                </a:solidFill>
              </a:rPr>
              <a:t>A: Thanks be to God</a:t>
            </a:r>
          </a:p>
          <a:p>
            <a:endParaRPr lang="en-AU" sz="3600" dirty="0" smtClean="0"/>
          </a:p>
          <a:p>
            <a:endParaRPr lang="en-AU" sz="3200"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14290"/>
            <a:ext cx="6929486" cy="4573560"/>
          </a:xfrm>
          <a:prstGeom prst="rect">
            <a:avLst/>
          </a:prstGeom>
        </p:spPr>
        <p:txBody>
          <a:bodyPr wrap="square">
            <a:spAutoFit/>
          </a:bodyPr>
          <a:lstStyle/>
          <a:p>
            <a:pPr algn="ctr">
              <a:lnSpc>
                <a:spcPct val="130000"/>
              </a:lnSpc>
            </a:pPr>
            <a:r>
              <a:rPr lang="en-US" sz="2800" b="1" dirty="0" smtClean="0">
                <a:cs typeface="Calibri" pitchFamily="34" charset="0"/>
              </a:rPr>
              <a:t>Responsorial Psalm</a:t>
            </a:r>
          </a:p>
          <a:p>
            <a:pPr algn="ctr">
              <a:lnSpc>
                <a:spcPct val="130000"/>
              </a:lnSpc>
            </a:pPr>
            <a:r>
              <a:rPr lang="en-US" sz="2800" b="1" dirty="0" smtClean="0">
                <a:cs typeface="Calibri" pitchFamily="34" charset="0"/>
              </a:rPr>
              <a:t> </a:t>
            </a:r>
            <a:r>
              <a:rPr lang="en-AU" sz="2800" b="1" dirty="0" err="1" smtClean="0"/>
              <a:t>PsalmPs</a:t>
            </a:r>
            <a:r>
              <a:rPr lang="en-AU" sz="2800" b="1" dirty="0" smtClean="0"/>
              <a:t> 91:2-3. 13-16. </a:t>
            </a:r>
          </a:p>
          <a:p>
            <a:pPr algn="ctr">
              <a:lnSpc>
                <a:spcPct val="130000"/>
              </a:lnSpc>
            </a:pPr>
            <a:endParaRPr lang="en-AU" sz="2800" b="1" dirty="0" smtClean="0"/>
          </a:p>
          <a:p>
            <a:pPr algn="ctr">
              <a:lnSpc>
                <a:spcPct val="130000"/>
              </a:lnSpc>
            </a:pPr>
            <a:r>
              <a:rPr lang="en-AU" sz="2800" b="1" dirty="0" smtClean="0"/>
              <a:t> </a:t>
            </a:r>
          </a:p>
          <a:p>
            <a:pPr algn="ctr">
              <a:lnSpc>
                <a:spcPct val="130000"/>
              </a:lnSpc>
            </a:pPr>
            <a:endParaRPr lang="en-AU" sz="2800" b="1" dirty="0" smtClean="0"/>
          </a:p>
          <a:p>
            <a:pPr algn="ctr">
              <a:lnSpc>
                <a:spcPct val="130000"/>
              </a:lnSpc>
            </a:pPr>
            <a:endParaRPr lang="en-AU" sz="2800" b="1" dirty="0" smtClean="0"/>
          </a:p>
          <a:p>
            <a:pPr algn="ctr">
              <a:lnSpc>
                <a:spcPct val="130000"/>
              </a:lnSpc>
            </a:pPr>
            <a:endParaRPr lang="en-AU" sz="2800" b="1" dirty="0" smtClean="0"/>
          </a:p>
          <a:p>
            <a:pPr algn="ctr">
              <a:lnSpc>
                <a:spcPct val="130000"/>
              </a:lnSpc>
            </a:pPr>
            <a:r>
              <a:rPr lang="en-AU" sz="2800" b="1" dirty="0" smtClean="0"/>
              <a:t> </a:t>
            </a:r>
          </a:p>
        </p:txBody>
      </p:sp>
      <p:sp>
        <p:nvSpPr>
          <p:cNvPr id="5" name="Rectangle 4"/>
          <p:cNvSpPr/>
          <p:nvPr/>
        </p:nvSpPr>
        <p:spPr>
          <a:xfrm>
            <a:off x="0" y="1857364"/>
            <a:ext cx="8858280" cy="1754326"/>
          </a:xfrm>
          <a:prstGeom prst="rect">
            <a:avLst/>
          </a:prstGeom>
        </p:spPr>
        <p:txBody>
          <a:bodyPr wrap="square">
            <a:spAutoFit/>
          </a:bodyPr>
          <a:lstStyle/>
          <a:p>
            <a:pPr algn="ctr"/>
            <a:r>
              <a:rPr lang="en-AU" sz="3600" b="1" i="1" dirty="0" smtClean="0"/>
              <a:t>(R</a:t>
            </a:r>
            <a:r>
              <a:rPr lang="en-AU" sz="3600" b="1" i="1" dirty="0" smtClean="0"/>
              <a:t>.)</a:t>
            </a:r>
            <a:r>
              <a:rPr lang="en-AU" sz="3600" dirty="0" smtClean="0"/>
              <a:t> </a:t>
            </a:r>
            <a:r>
              <a:rPr lang="en-AU" sz="3600" b="1" dirty="0" smtClean="0"/>
              <a:t>Praise the Lord, Jerusalem</a:t>
            </a:r>
            <a:r>
              <a:rPr lang="en-AU" sz="3600" dirty="0" smtClean="0"/>
              <a:t>.</a:t>
            </a:r>
          </a:p>
          <a:p>
            <a:pPr algn="ctr"/>
            <a:endParaRPr lang="en-AU" sz="3600" dirty="0" smtClean="0"/>
          </a:p>
          <a:p>
            <a:pPr algn="ctr"/>
            <a:endParaRPr lang="en-AU" sz="3600" b="1" dirty="0"/>
          </a:p>
        </p:txBody>
      </p:sp>
      <p:sp>
        <p:nvSpPr>
          <p:cNvPr id="6" name="Rectangle 5"/>
          <p:cNvSpPr/>
          <p:nvPr/>
        </p:nvSpPr>
        <p:spPr>
          <a:xfrm>
            <a:off x="428596" y="3286124"/>
            <a:ext cx="8358246" cy="3847207"/>
          </a:xfrm>
          <a:prstGeom prst="rect">
            <a:avLst/>
          </a:prstGeom>
        </p:spPr>
        <p:txBody>
          <a:bodyPr wrap="square">
            <a:spAutoFit/>
          </a:bodyPr>
          <a:lstStyle/>
          <a:p>
            <a:r>
              <a:rPr lang="en-AU" sz="3600" dirty="0" smtClean="0"/>
              <a:t>1. </a:t>
            </a:r>
            <a:r>
              <a:rPr lang="en-AU" sz="3600" dirty="0" smtClean="0"/>
              <a:t>O </a:t>
            </a:r>
            <a:r>
              <a:rPr lang="en-AU" sz="3600" dirty="0" smtClean="0"/>
              <a:t>praise the Lord, Jerusalem! Zion, praise your God! He has strengthened the bars of your gates</a:t>
            </a:r>
            <a:r>
              <a:rPr lang="en-AU" sz="3600" dirty="0" smtClean="0"/>
              <a:t>, he </a:t>
            </a:r>
            <a:r>
              <a:rPr lang="en-AU" sz="3600" dirty="0" smtClean="0"/>
              <a:t>has blessed the children within you. (R</a:t>
            </a:r>
            <a:r>
              <a:rPr lang="en-AU" sz="3600" dirty="0" smtClean="0"/>
              <a:t>.)</a:t>
            </a:r>
            <a:endParaRPr lang="en-AU" sz="3600" dirty="0" smtClean="0"/>
          </a:p>
          <a:p>
            <a:r>
              <a:rPr lang="en-AU" sz="3600" dirty="0" smtClean="0"/>
              <a:t> </a:t>
            </a:r>
            <a:endParaRPr lang="en-AU" sz="3200" dirty="0" smtClean="0"/>
          </a:p>
          <a:p>
            <a:endParaRPr lang="en-AU" sz="3200" dirty="0" smtClean="0"/>
          </a:p>
          <a:p>
            <a:endParaRPr lang="en-AU" sz="3200" dirty="0"/>
          </a:p>
        </p:txBody>
      </p:sp>
      <p:sp>
        <p:nvSpPr>
          <p:cNvPr id="7" name="Rectangle 6"/>
          <p:cNvSpPr/>
          <p:nvPr/>
        </p:nvSpPr>
        <p:spPr>
          <a:xfrm>
            <a:off x="0" y="0"/>
            <a:ext cx="925253" cy="369332"/>
          </a:xfrm>
          <a:prstGeom prst="rect">
            <a:avLst/>
          </a:prstGeom>
        </p:spPr>
        <p:txBody>
          <a:bodyPr wrap="none">
            <a:spAutoFit/>
          </a:bodyPr>
          <a:lstStyle/>
          <a:p>
            <a:pPr>
              <a:spcBef>
                <a:spcPct val="50000"/>
              </a:spcBef>
            </a:pPr>
            <a:r>
              <a:rPr lang="en-AU" b="1" dirty="0">
                <a:latin typeface="Verdana" pitchFamily="34" charset="0"/>
              </a:rPr>
              <a:t>1</a:t>
            </a:r>
            <a:r>
              <a:rPr lang="en-AU" b="1" dirty="0" smtClean="0">
                <a:latin typeface="Verdana" pitchFamily="34" charset="0"/>
              </a:rPr>
              <a:t> of 2</a:t>
            </a:r>
            <a:endParaRPr lang="en-US" b="1" dirty="0">
              <a:latin typeface="Verdana" pitchFamily="34" charset="0"/>
            </a:endParaRPr>
          </a:p>
        </p:txBody>
      </p:sp>
      <p:pic>
        <p:nvPicPr>
          <p:cNvPr id="9" name="Picture 8" descr="download (17).jpg"/>
          <p:cNvPicPr>
            <a:picLocks noChangeAspect="1"/>
          </p:cNvPicPr>
          <p:nvPr/>
        </p:nvPicPr>
        <p:blipFill>
          <a:blip r:embed="rId2"/>
          <a:stretch>
            <a:fillRect/>
          </a:stretch>
        </p:blipFill>
        <p:spPr>
          <a:xfrm>
            <a:off x="7572396" y="0"/>
            <a:ext cx="1571604" cy="1423555"/>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346" y="500042"/>
            <a:ext cx="9572692" cy="4524315"/>
          </a:xfrm>
          <a:prstGeom prst="rect">
            <a:avLst/>
          </a:prstGeom>
        </p:spPr>
        <p:txBody>
          <a:bodyPr wrap="square">
            <a:spAutoFit/>
          </a:bodyPr>
          <a:lstStyle/>
          <a:p>
            <a:pPr algn="ctr" fontAlgn="t"/>
            <a:r>
              <a:rPr lang="en-AU" sz="3600" b="1" i="1" dirty="0" smtClean="0"/>
              <a:t> (R</a:t>
            </a:r>
            <a:r>
              <a:rPr lang="en-AU" sz="3600" b="1" i="1" dirty="0" smtClean="0"/>
              <a:t>.)</a:t>
            </a:r>
            <a:r>
              <a:rPr lang="en-AU" sz="3600" b="1" i="1" dirty="0" smtClean="0"/>
              <a:t> Praise the Lord, Jerusalem</a:t>
            </a:r>
            <a:r>
              <a:rPr lang="en-AU" sz="3600" dirty="0" smtClean="0"/>
              <a:t>.</a:t>
            </a:r>
          </a:p>
          <a:p>
            <a:pPr algn="ctr" fontAlgn="t"/>
            <a:r>
              <a:rPr lang="en-AU" sz="3600" b="1" dirty="0" smtClean="0"/>
              <a:t> </a:t>
            </a:r>
            <a:endParaRPr lang="en-AU" sz="3600" b="1" dirty="0" smtClean="0"/>
          </a:p>
          <a:p>
            <a:pPr algn="ctr" fontAlgn="t"/>
            <a:endParaRPr lang="en-AU" sz="3600" b="1" dirty="0" smtClean="0"/>
          </a:p>
          <a:p>
            <a:pPr algn="ctr" fontAlgn="t"/>
            <a:endParaRPr lang="en-AU" sz="3600" b="1" dirty="0" smtClean="0"/>
          </a:p>
          <a:p>
            <a:pPr algn="ctr" fontAlgn="t"/>
            <a:endParaRPr lang="en-AU" sz="3600" dirty="0" smtClean="0"/>
          </a:p>
          <a:p>
            <a:pPr algn="ctr" fontAlgn="t"/>
            <a:endParaRPr lang="en-AU" sz="3600" b="1" dirty="0" smtClean="0"/>
          </a:p>
          <a:p>
            <a:pPr algn="ctr" fontAlgn="t"/>
            <a:endParaRPr lang="en-AU" sz="3600" b="1" i="1" dirty="0" smtClean="0"/>
          </a:p>
          <a:p>
            <a:pPr algn="ctr" fontAlgn="t"/>
            <a:endParaRPr lang="en-AU" sz="3600" b="1" i="1" dirty="0"/>
          </a:p>
        </p:txBody>
      </p:sp>
      <p:sp>
        <p:nvSpPr>
          <p:cNvPr id="5" name="Rectangle 4"/>
          <p:cNvSpPr/>
          <p:nvPr/>
        </p:nvSpPr>
        <p:spPr>
          <a:xfrm>
            <a:off x="0" y="0"/>
            <a:ext cx="925253" cy="369332"/>
          </a:xfrm>
          <a:prstGeom prst="rect">
            <a:avLst/>
          </a:prstGeom>
        </p:spPr>
        <p:txBody>
          <a:bodyPr wrap="none">
            <a:spAutoFit/>
          </a:bodyPr>
          <a:lstStyle/>
          <a:p>
            <a:pPr>
              <a:spcBef>
                <a:spcPct val="50000"/>
              </a:spcBef>
            </a:pPr>
            <a:r>
              <a:rPr lang="en-AU" b="1" dirty="0" smtClean="0">
                <a:latin typeface="Verdana" pitchFamily="34" charset="0"/>
              </a:rPr>
              <a:t>2 of 2</a:t>
            </a:r>
            <a:endParaRPr lang="en-US" b="1" dirty="0">
              <a:latin typeface="Verdana" pitchFamily="34" charset="0"/>
            </a:endParaRPr>
          </a:p>
        </p:txBody>
      </p:sp>
      <p:sp>
        <p:nvSpPr>
          <p:cNvPr id="6" name="Rectangle 5"/>
          <p:cNvSpPr/>
          <p:nvPr/>
        </p:nvSpPr>
        <p:spPr>
          <a:xfrm>
            <a:off x="357158" y="500042"/>
            <a:ext cx="8501122" cy="6617196"/>
          </a:xfrm>
          <a:prstGeom prst="rect">
            <a:avLst/>
          </a:prstGeom>
        </p:spPr>
        <p:txBody>
          <a:bodyPr wrap="square">
            <a:spAutoFit/>
          </a:bodyPr>
          <a:lstStyle/>
          <a:p>
            <a:endParaRPr lang="en-AU" sz="3600" b="1" dirty="0" smtClean="0"/>
          </a:p>
          <a:p>
            <a:endParaRPr lang="en-AU" sz="3600" b="1" dirty="0" smtClean="0"/>
          </a:p>
          <a:p>
            <a:endParaRPr lang="en-AU" sz="3200" dirty="0" smtClean="0"/>
          </a:p>
          <a:p>
            <a:r>
              <a:rPr lang="en-AU" sz="3200" dirty="0" smtClean="0"/>
              <a:t>2.	</a:t>
            </a:r>
            <a:r>
              <a:rPr lang="en-AU" sz="3200" dirty="0" smtClean="0"/>
              <a:t>He </a:t>
            </a:r>
            <a:r>
              <a:rPr lang="en-AU" sz="3200" dirty="0" smtClean="0"/>
              <a:t>has established peace on your borders</a:t>
            </a:r>
            <a:r>
              <a:rPr lang="en-AU" sz="3200" dirty="0" smtClean="0"/>
              <a:t>, he </a:t>
            </a:r>
            <a:r>
              <a:rPr lang="en-AU" sz="3200" dirty="0" smtClean="0"/>
              <a:t>feeds you with finest wheat. He sends out his word to the earth and swiftly runs his command. (R.)</a:t>
            </a:r>
          </a:p>
          <a:p>
            <a:r>
              <a:rPr lang="en-AU" sz="3200" dirty="0" smtClean="0"/>
              <a:t>3.	He makes his word known to Jacob, to Israel his laws and decrees. He has not dealt thus with other nations; he has not taught them his decrees. (R.)</a:t>
            </a:r>
          </a:p>
          <a:p>
            <a:r>
              <a:rPr lang="en-AU" sz="3200" b="1" dirty="0" smtClean="0"/>
              <a:t> </a:t>
            </a:r>
          </a:p>
          <a:p>
            <a:endParaRPr lang="en-AU" sz="32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14412" y="0"/>
            <a:ext cx="11001452" cy="7731347"/>
          </a:xfrm>
          <a:prstGeom prst="rect">
            <a:avLst/>
          </a:prstGeom>
        </p:spPr>
        <p:txBody>
          <a:bodyPr wrap="square">
            <a:spAutoFit/>
          </a:bodyPr>
          <a:lstStyle/>
          <a:p>
            <a:pPr algn="ctr">
              <a:lnSpc>
                <a:spcPct val="130000"/>
              </a:lnSpc>
            </a:pPr>
            <a:r>
              <a:rPr lang="en-AU" sz="3200" b="1" dirty="0" smtClean="0">
                <a:cs typeface="Calibri" pitchFamily="34" charset="0"/>
              </a:rPr>
              <a:t>Second </a:t>
            </a:r>
            <a:r>
              <a:rPr lang="en-AU" sz="3200" b="1" dirty="0" err="1" smtClean="0">
                <a:cs typeface="Calibri" pitchFamily="34" charset="0"/>
              </a:rPr>
              <a:t>Reading</a:t>
            </a:r>
            <a:r>
              <a:rPr lang="en-AU" sz="2800" b="1" dirty="0" err="1" smtClean="0">
                <a:cs typeface="Calibri" pitchFamily="34" charset="0"/>
              </a:rPr>
              <a:t>A</a:t>
            </a:r>
            <a:r>
              <a:rPr lang="en-AU" sz="2800" b="1" dirty="0" smtClean="0">
                <a:cs typeface="Calibri" pitchFamily="34" charset="0"/>
              </a:rPr>
              <a:t> </a:t>
            </a:r>
            <a:r>
              <a:rPr lang="en-AU" sz="2800" b="1" dirty="0" smtClean="0">
                <a:cs typeface="Calibri" pitchFamily="34" charset="0"/>
              </a:rPr>
              <a:t>reading from </a:t>
            </a:r>
            <a:r>
              <a:rPr lang="en-AU" sz="2800" b="1" dirty="0" smtClean="0"/>
              <a:t>the</a:t>
            </a:r>
            <a:r>
              <a:rPr lang="en-AU" sz="2800" b="1" i="1" dirty="0" smtClean="0"/>
              <a:t> </a:t>
            </a:r>
            <a:endParaRPr lang="en-AU" sz="2800" b="1" i="1" dirty="0" smtClean="0"/>
          </a:p>
          <a:p>
            <a:pPr algn="ctr">
              <a:lnSpc>
                <a:spcPct val="130000"/>
              </a:lnSpc>
            </a:pPr>
            <a:r>
              <a:rPr lang="en-AU" sz="2800" b="1" dirty="0" smtClean="0"/>
              <a:t> </a:t>
            </a:r>
            <a:r>
              <a:rPr lang="en-AU" sz="2800" b="1" dirty="0" smtClean="0"/>
              <a:t>first letter of St Paul to the Corinthians</a:t>
            </a:r>
          </a:p>
          <a:p>
            <a:pPr algn="ctr">
              <a:lnSpc>
                <a:spcPct val="130000"/>
              </a:lnSpc>
            </a:pPr>
            <a:r>
              <a:rPr lang="en-AU" sz="2800" b="1" dirty="0" smtClean="0"/>
              <a:t> </a:t>
            </a:r>
            <a:r>
              <a:rPr lang="en-AU" sz="2800" b="1" dirty="0" smtClean="0"/>
              <a:t>1 </a:t>
            </a:r>
            <a:r>
              <a:rPr lang="en-AU" sz="2800" b="1" dirty="0" err="1" smtClean="0"/>
              <a:t>Cor</a:t>
            </a:r>
            <a:r>
              <a:rPr lang="en-AU" sz="2800" b="1" dirty="0" smtClean="0"/>
              <a:t> </a:t>
            </a:r>
            <a:r>
              <a:rPr lang="en-AU" sz="2800" b="1" dirty="0" smtClean="0"/>
              <a:t>10:16-17</a:t>
            </a:r>
            <a:endParaRPr lang="en-AU" sz="2800" b="1" dirty="0" smtClean="0"/>
          </a:p>
          <a:p>
            <a:pPr algn="ctr">
              <a:lnSpc>
                <a:spcPct val="130000"/>
              </a:lnSpc>
            </a:pPr>
            <a:r>
              <a:rPr lang="en-AU" sz="2800" b="1" dirty="0" smtClean="0"/>
              <a:t>  </a:t>
            </a:r>
          </a:p>
          <a:p>
            <a:pPr algn="ctr">
              <a:lnSpc>
                <a:spcPct val="130000"/>
              </a:lnSpc>
            </a:pPr>
            <a:endParaRPr lang="en-AU" sz="3200" b="1" dirty="0" smtClean="0"/>
          </a:p>
          <a:p>
            <a:pPr algn="ctr">
              <a:lnSpc>
                <a:spcPct val="130000"/>
              </a:lnSpc>
            </a:pPr>
            <a:endParaRPr lang="en-AU" sz="3200" b="1" dirty="0" smtClean="0"/>
          </a:p>
          <a:p>
            <a:pPr algn="ctr">
              <a:lnSpc>
                <a:spcPct val="130000"/>
              </a:lnSpc>
            </a:pPr>
            <a:r>
              <a:rPr lang="en-AU" sz="3200" b="1" dirty="0" smtClean="0"/>
              <a:t>  </a:t>
            </a:r>
          </a:p>
          <a:p>
            <a:pPr algn="ctr">
              <a:lnSpc>
                <a:spcPct val="130000"/>
              </a:lnSpc>
            </a:pPr>
            <a:endParaRPr lang="en-AU" sz="3200" b="1" dirty="0" smtClean="0"/>
          </a:p>
          <a:p>
            <a:pPr algn="ctr">
              <a:lnSpc>
                <a:spcPct val="130000"/>
              </a:lnSpc>
            </a:pPr>
            <a:endParaRPr lang="en-AU" sz="3200" b="1" dirty="0" smtClean="0"/>
          </a:p>
          <a:p>
            <a:pPr algn="ctr">
              <a:lnSpc>
                <a:spcPct val="130000"/>
              </a:lnSpc>
            </a:pPr>
            <a:endParaRPr lang="en-AU" sz="3200" b="1" dirty="0" smtClean="0"/>
          </a:p>
          <a:p>
            <a:pPr algn="ctr"/>
            <a:endParaRPr lang="en-AU" sz="3200" dirty="0" smtClean="0">
              <a:solidFill>
                <a:srgbClr val="FFFF00"/>
              </a:solidFill>
            </a:endParaRPr>
          </a:p>
          <a:p>
            <a:r>
              <a:rPr lang="en-AU" sz="3200" dirty="0" smtClean="0"/>
              <a:t/>
            </a:r>
            <a:br>
              <a:rPr lang="en-AU" sz="3200" dirty="0" smtClean="0"/>
            </a:br>
            <a:endParaRPr lang="en-AU" sz="3200" b="1" dirty="0" smtClean="0">
              <a:solidFill>
                <a:srgbClr val="FFFF00"/>
              </a:solidFill>
              <a:cs typeface="Calibri" pitchFamily="34" charset="0"/>
            </a:endParaRPr>
          </a:p>
        </p:txBody>
      </p:sp>
      <p:sp>
        <p:nvSpPr>
          <p:cNvPr id="5" name="Rectangle 4"/>
          <p:cNvSpPr/>
          <p:nvPr/>
        </p:nvSpPr>
        <p:spPr>
          <a:xfrm>
            <a:off x="214282" y="1785926"/>
            <a:ext cx="8643998" cy="3970318"/>
          </a:xfrm>
          <a:prstGeom prst="rect">
            <a:avLst/>
          </a:prstGeom>
        </p:spPr>
        <p:txBody>
          <a:bodyPr wrap="square">
            <a:spAutoFit/>
          </a:bodyPr>
          <a:lstStyle/>
          <a:p>
            <a:r>
              <a:rPr lang="en-AU" sz="3600" dirty="0" smtClean="0"/>
              <a:t>The </a:t>
            </a:r>
            <a:r>
              <a:rPr lang="en-AU" sz="3600" dirty="0" smtClean="0"/>
              <a:t>blessing-cup that we bless is a communion with the blood of Christ, and the bread that we break is a communion with the body of Christ. The fact that there is only one loaf means that, though there are many of us, we form a single body because we all have a share in this one </a:t>
            </a:r>
            <a:r>
              <a:rPr lang="en-AU" sz="3600" dirty="0" smtClean="0"/>
              <a:t>loaf.</a:t>
            </a:r>
            <a:endParaRPr lang="en-AU" sz="3400" b="1" dirty="0"/>
          </a:p>
        </p:txBody>
      </p:sp>
      <p:sp>
        <p:nvSpPr>
          <p:cNvPr id="6" name="Rectangle 5"/>
          <p:cNvSpPr/>
          <p:nvPr/>
        </p:nvSpPr>
        <p:spPr>
          <a:xfrm>
            <a:off x="0" y="0"/>
            <a:ext cx="925253" cy="369332"/>
          </a:xfrm>
          <a:prstGeom prst="rect">
            <a:avLst/>
          </a:prstGeom>
        </p:spPr>
        <p:txBody>
          <a:bodyPr wrap="none">
            <a:spAutoFit/>
          </a:bodyPr>
          <a:lstStyle/>
          <a:p>
            <a:pPr>
              <a:spcBef>
                <a:spcPct val="50000"/>
              </a:spcBef>
            </a:pPr>
            <a:r>
              <a:rPr lang="en-AU" b="1" dirty="0">
                <a:latin typeface="Verdana" pitchFamily="34" charset="0"/>
              </a:rPr>
              <a:t>1</a:t>
            </a:r>
            <a:r>
              <a:rPr lang="en-AU" b="1" dirty="0" smtClean="0">
                <a:latin typeface="Verdana" pitchFamily="34" charset="0"/>
              </a:rPr>
              <a:t> of 2</a:t>
            </a:r>
            <a:endParaRPr lang="en-US" b="1" dirty="0">
              <a:latin typeface="Verdana" pitchFamily="34" charset="0"/>
            </a:endParaRPr>
          </a:p>
        </p:txBody>
      </p:sp>
      <p:sp>
        <p:nvSpPr>
          <p:cNvPr id="46081" name="Rectangle 1"/>
          <p:cNvSpPr>
            <a:spLocks noChangeArrowheads="1"/>
          </p:cNvSpPr>
          <p:nvPr/>
        </p:nvSpPr>
        <p:spPr bwMode="auto">
          <a:xfrm>
            <a:off x="0" y="0"/>
            <a:ext cx="216726" cy="20005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700" b="0" i="0" u="none" strike="noStrike" cap="none" normalizeH="0" baseline="0" dirty="0" smtClean="0">
                <a:ln>
                  <a:noFill/>
                </a:ln>
                <a:solidFill>
                  <a:srgbClr val="FF0000"/>
                </a:solidFill>
                <a:effectLst/>
                <a:latin typeface="Verdana" pitchFamily="34" charset="0"/>
                <a:ea typeface="Times New Roman" pitchFamily="18" charset="0"/>
                <a:cs typeface="Arial" pitchFamily="34" charset="0"/>
              </a:rPr>
              <a:t> </a:t>
            </a:r>
            <a:endParaRPr kumimoji="0" lang="en-A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a:xfrm>
            <a:off x="4429124" y="5715016"/>
            <a:ext cx="4572000" cy="1077218"/>
          </a:xfrm>
          <a:prstGeom prst="rect">
            <a:avLst/>
          </a:prstGeom>
        </p:spPr>
        <p:txBody>
          <a:bodyPr wrap="square">
            <a:spAutoFit/>
          </a:bodyPr>
          <a:lstStyle/>
          <a:p>
            <a:pPr algn="r"/>
            <a:r>
              <a:rPr lang="en-AU" sz="3200" b="1" i="1" dirty="0" smtClean="0"/>
              <a:t>The Word of the Lord. </a:t>
            </a:r>
          </a:p>
          <a:p>
            <a:pPr algn="r"/>
            <a:r>
              <a:rPr lang="en-AU" sz="3200" b="1" i="1" dirty="0" smtClean="0">
                <a:solidFill>
                  <a:srgbClr val="0070C0"/>
                </a:solidFill>
              </a:rPr>
              <a:t>A: Thanks be to God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14290"/>
            <a:ext cx="9144000" cy="923330"/>
          </a:xfrm>
          <a:prstGeom prst="rect">
            <a:avLst/>
          </a:prstGeom>
        </p:spPr>
        <p:txBody>
          <a:bodyPr wrap="square">
            <a:spAutoFit/>
          </a:bodyPr>
          <a:lstStyle/>
          <a:p>
            <a:pPr algn="ctr"/>
            <a:r>
              <a:rPr lang="en-US" sz="5400" b="1" u="sng" dirty="0" smtClean="0"/>
              <a:t>Gospel Acclamation </a:t>
            </a:r>
            <a:endParaRPr lang="en-US" sz="5400" b="1" u="sng" dirty="0"/>
          </a:p>
        </p:txBody>
      </p:sp>
      <p:sp>
        <p:nvSpPr>
          <p:cNvPr id="3" name="Rectangle 2"/>
          <p:cNvSpPr/>
          <p:nvPr/>
        </p:nvSpPr>
        <p:spPr>
          <a:xfrm>
            <a:off x="785786" y="1285860"/>
            <a:ext cx="7429552" cy="4524315"/>
          </a:xfrm>
          <a:prstGeom prst="rect">
            <a:avLst/>
          </a:prstGeom>
        </p:spPr>
        <p:txBody>
          <a:bodyPr wrap="square">
            <a:spAutoFit/>
          </a:bodyPr>
          <a:lstStyle/>
          <a:p>
            <a:pPr algn="ctr"/>
            <a:r>
              <a:rPr lang="en-US" sz="3600" b="1" dirty="0" smtClean="0">
                <a:cs typeface="Calibri" pitchFamily="34" charset="0"/>
              </a:rPr>
              <a:t>Alleluia, alleluia!</a:t>
            </a:r>
          </a:p>
          <a:p>
            <a:pPr algn="ctr"/>
            <a:endParaRPr lang="en-AU" sz="3600" b="1" dirty="0" smtClean="0"/>
          </a:p>
          <a:p>
            <a:pPr algn="ctr"/>
            <a:r>
              <a:rPr lang="en-AU" sz="3600" b="1" dirty="0" smtClean="0"/>
              <a:t>I </a:t>
            </a:r>
            <a:r>
              <a:rPr lang="en-AU" sz="3600" b="1" dirty="0" smtClean="0"/>
              <a:t>am the living bread from heaven, says the Lord; whoever eats this bread will live for ever.</a:t>
            </a:r>
          </a:p>
          <a:p>
            <a:pPr algn="ctr"/>
            <a:endParaRPr lang="en-AU" sz="3600" b="1" dirty="0" smtClean="0"/>
          </a:p>
          <a:p>
            <a:pPr algn="ctr"/>
            <a:endParaRPr lang="en-US" sz="3600" b="1" dirty="0" smtClean="0">
              <a:cs typeface="Calibri" pitchFamily="34" charset="0"/>
            </a:endParaRPr>
          </a:p>
          <a:p>
            <a:pPr algn="ctr"/>
            <a:r>
              <a:rPr lang="en-US" sz="3600" b="1" dirty="0" smtClean="0">
                <a:cs typeface="Calibri" pitchFamily="34" charset="0"/>
              </a:rPr>
              <a:t>Alleluia</a:t>
            </a:r>
            <a:endParaRPr lang="en-US" sz="3600" b="1" dirty="0">
              <a:cs typeface="Calibri" pitchFamily="34" charset="0"/>
            </a:endParaRPr>
          </a:p>
        </p:txBody>
      </p:sp>
      <p:pic>
        <p:nvPicPr>
          <p:cNvPr id="6" name="Picture 5" descr="images (38).jpg"/>
          <p:cNvPicPr>
            <a:picLocks noChangeAspect="1"/>
          </p:cNvPicPr>
          <p:nvPr/>
        </p:nvPicPr>
        <p:blipFill>
          <a:blip r:embed="rId2"/>
          <a:stretch>
            <a:fillRect/>
          </a:stretch>
        </p:blipFill>
        <p:spPr>
          <a:xfrm>
            <a:off x="285720" y="4429132"/>
            <a:ext cx="2143125" cy="21431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214338"/>
            <a:ext cx="7643866" cy="7017306"/>
          </a:xfrm>
          <a:prstGeom prst="rect">
            <a:avLst/>
          </a:prstGeom>
        </p:spPr>
        <p:txBody>
          <a:bodyPr wrap="square">
            <a:spAutoFit/>
          </a:bodyPr>
          <a:lstStyle/>
          <a:p>
            <a:pPr marL="1352550" indent="-1352550" defTabSz="457200" fontAlgn="auto">
              <a:lnSpc>
                <a:spcPct val="250000"/>
              </a:lnSpc>
              <a:spcBef>
                <a:spcPts val="0"/>
              </a:spcBef>
              <a:spcAft>
                <a:spcPts val="0"/>
              </a:spcAft>
              <a:defRPr/>
            </a:pPr>
            <a:r>
              <a:rPr lang="en-US" sz="3600" b="1" kern="0" dirty="0" smtClean="0">
                <a:cs typeface="Calibri" pitchFamily="34" charset="0"/>
              </a:rPr>
              <a:t>C: 	The </a:t>
            </a:r>
            <a:r>
              <a:rPr lang="en-US" sz="3600" b="1" kern="0" dirty="0">
                <a:cs typeface="Calibri" pitchFamily="34" charset="0"/>
              </a:rPr>
              <a:t>Lord be with you.</a:t>
            </a:r>
          </a:p>
          <a:p>
            <a:pPr marL="1352550" indent="-1352550" defTabSz="457200" fontAlgn="auto">
              <a:lnSpc>
                <a:spcPct val="250000"/>
              </a:lnSpc>
              <a:spcBef>
                <a:spcPts val="0"/>
              </a:spcBef>
              <a:spcAft>
                <a:spcPts val="0"/>
              </a:spcAft>
              <a:defRPr/>
            </a:pPr>
            <a:r>
              <a:rPr lang="en-US" sz="3600" b="1" kern="0" dirty="0" smtClean="0">
                <a:solidFill>
                  <a:srgbClr val="0070C0"/>
                </a:solidFill>
                <a:cs typeface="Calibri" pitchFamily="34" charset="0"/>
              </a:rPr>
              <a:t>A:</a:t>
            </a:r>
            <a:r>
              <a:rPr lang="en-US" sz="3600" b="1" kern="0" dirty="0">
                <a:solidFill>
                  <a:srgbClr val="0070C0"/>
                </a:solidFill>
                <a:cs typeface="Calibri" pitchFamily="34" charset="0"/>
              </a:rPr>
              <a:t>	And with your spirit</a:t>
            </a:r>
          </a:p>
          <a:p>
            <a:pPr marL="1352550" indent="-1352550" defTabSz="457200" fontAlgn="auto">
              <a:lnSpc>
                <a:spcPct val="250000"/>
              </a:lnSpc>
              <a:spcBef>
                <a:spcPts val="0"/>
              </a:spcBef>
              <a:spcAft>
                <a:spcPts val="0"/>
              </a:spcAft>
              <a:defRPr/>
            </a:pPr>
            <a:r>
              <a:rPr lang="en-AU" sz="3600" b="1" kern="0" dirty="0" smtClean="0">
                <a:cs typeface="Calibri" pitchFamily="34" charset="0"/>
              </a:rPr>
              <a:t>C:</a:t>
            </a:r>
            <a:r>
              <a:rPr lang="en-AU" sz="3600" b="1" kern="0" dirty="0">
                <a:cs typeface="Calibri" pitchFamily="34" charset="0"/>
              </a:rPr>
              <a:t>	A reading </a:t>
            </a:r>
            <a:r>
              <a:rPr lang="en-AU" sz="3600" b="1" kern="0" dirty="0" smtClean="0">
                <a:cs typeface="Calibri" pitchFamily="34" charset="0"/>
              </a:rPr>
              <a:t>from the holy Gospel according to :John </a:t>
            </a:r>
            <a:endParaRPr lang="en-AU" sz="3600" b="1" kern="0" dirty="0">
              <a:cs typeface="Calibri" pitchFamily="34" charset="0"/>
            </a:endParaRPr>
          </a:p>
          <a:p>
            <a:pPr marL="1352550" indent="-1352550" defTabSz="457200" fontAlgn="auto">
              <a:lnSpc>
                <a:spcPct val="250000"/>
              </a:lnSpc>
              <a:spcBef>
                <a:spcPts val="0"/>
              </a:spcBef>
              <a:spcAft>
                <a:spcPts val="0"/>
              </a:spcAft>
              <a:defRPr/>
            </a:pPr>
            <a:r>
              <a:rPr lang="en-AU" sz="3600" b="1" kern="0" dirty="0" smtClean="0">
                <a:solidFill>
                  <a:srgbClr val="0070C0"/>
                </a:solidFill>
                <a:cs typeface="Calibri" pitchFamily="34" charset="0"/>
              </a:rPr>
              <a:t>A:</a:t>
            </a:r>
            <a:r>
              <a:rPr lang="en-AU" sz="3600" b="1" kern="0" dirty="0">
                <a:solidFill>
                  <a:srgbClr val="0070C0"/>
                </a:solidFill>
                <a:cs typeface="Calibri" pitchFamily="34" charset="0"/>
              </a:rPr>
              <a:t>	</a:t>
            </a:r>
            <a:r>
              <a:rPr lang="en-US" sz="3600" b="1" kern="0" dirty="0">
                <a:solidFill>
                  <a:srgbClr val="0070C0"/>
                </a:solidFill>
                <a:cs typeface="Calibri" pitchFamily="34" charset="0"/>
              </a:rPr>
              <a:t>	Glory to you Lord</a:t>
            </a:r>
            <a:endParaRPr lang="en-AU" sz="3600" b="1" kern="0" dirty="0">
              <a:solidFill>
                <a:srgbClr val="0070C0"/>
              </a:solidFill>
              <a:cs typeface="Calibri" pitchFamily="34" charset="0"/>
            </a:endParaRPr>
          </a:p>
        </p:txBody>
      </p:sp>
      <p:pic>
        <p:nvPicPr>
          <p:cNvPr id="6" name="Picture 5" descr="images (57).jpg"/>
          <p:cNvPicPr>
            <a:picLocks noChangeAspect="1"/>
          </p:cNvPicPr>
          <p:nvPr/>
        </p:nvPicPr>
        <p:blipFill>
          <a:blip r:embed="rId2"/>
          <a:stretch>
            <a:fillRect/>
          </a:stretch>
        </p:blipFill>
        <p:spPr>
          <a:xfrm>
            <a:off x="6500826" y="5429264"/>
            <a:ext cx="2466975" cy="142873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25253" cy="369332"/>
          </a:xfrm>
          <a:prstGeom prst="rect">
            <a:avLst/>
          </a:prstGeom>
        </p:spPr>
        <p:txBody>
          <a:bodyPr wrap="none">
            <a:spAutoFit/>
          </a:bodyPr>
          <a:lstStyle/>
          <a:p>
            <a:pPr>
              <a:spcBef>
                <a:spcPct val="50000"/>
              </a:spcBef>
            </a:pPr>
            <a:r>
              <a:rPr lang="en-AU" b="1" dirty="0" smtClean="0">
                <a:latin typeface="Verdana" pitchFamily="34" charset="0"/>
              </a:rPr>
              <a:t>1 of 2</a:t>
            </a:r>
            <a:endParaRPr lang="en-US" b="1" dirty="0">
              <a:latin typeface="Verdana" pitchFamily="34" charset="0"/>
            </a:endParaRPr>
          </a:p>
        </p:txBody>
      </p:sp>
      <p:sp>
        <p:nvSpPr>
          <p:cNvPr id="4" name="Rectangle 3"/>
          <p:cNvSpPr/>
          <p:nvPr/>
        </p:nvSpPr>
        <p:spPr>
          <a:xfrm>
            <a:off x="428596" y="0"/>
            <a:ext cx="8572560" cy="7134261"/>
          </a:xfrm>
          <a:prstGeom prst="rect">
            <a:avLst/>
          </a:prstGeom>
        </p:spPr>
        <p:txBody>
          <a:bodyPr wrap="square">
            <a:spAutoFit/>
          </a:bodyPr>
          <a:lstStyle/>
          <a:p>
            <a:pPr algn="r">
              <a:lnSpc>
                <a:spcPct val="130000"/>
              </a:lnSpc>
            </a:pPr>
            <a:r>
              <a:rPr lang="en-US" sz="3200" b="1" dirty="0" smtClean="0">
                <a:cs typeface="Calibri" pitchFamily="34" charset="0"/>
              </a:rPr>
              <a:t>Gospel</a:t>
            </a:r>
            <a:r>
              <a:rPr lang="en-AU" sz="3200" b="1" dirty="0" smtClean="0"/>
              <a:t> : </a:t>
            </a:r>
            <a:r>
              <a:rPr lang="en-AU" sz="3200" b="1" dirty="0" smtClean="0"/>
              <a:t>Jn 6:51-58 </a:t>
            </a:r>
            <a:r>
              <a:rPr lang="en-AU" sz="3200" b="1" dirty="0" smtClean="0"/>
              <a:t>  </a:t>
            </a:r>
            <a:endParaRPr lang="en-AU" sz="3200" b="1" dirty="0" smtClean="0"/>
          </a:p>
          <a:p>
            <a:pPr algn="r">
              <a:lnSpc>
                <a:spcPct val="130000"/>
              </a:lnSpc>
            </a:pPr>
            <a:r>
              <a:rPr lang="en-AU" sz="3200" b="1" dirty="0" smtClean="0"/>
              <a:t>  </a:t>
            </a:r>
          </a:p>
          <a:p>
            <a:pPr algn="r">
              <a:lnSpc>
                <a:spcPct val="130000"/>
              </a:lnSpc>
            </a:pPr>
            <a:endParaRPr lang="en-AU" sz="3200" b="1" dirty="0" smtClean="0"/>
          </a:p>
          <a:p>
            <a:pPr algn="r">
              <a:lnSpc>
                <a:spcPct val="130000"/>
              </a:lnSpc>
            </a:pPr>
            <a:r>
              <a:rPr lang="en-AU" sz="3200" b="1" dirty="0" smtClean="0"/>
              <a:t> </a:t>
            </a:r>
          </a:p>
          <a:p>
            <a:pPr algn="r">
              <a:lnSpc>
                <a:spcPct val="130000"/>
              </a:lnSpc>
            </a:pPr>
            <a:endParaRPr lang="en-AU" sz="3200" b="1" dirty="0" smtClean="0"/>
          </a:p>
          <a:p>
            <a:pPr algn="r">
              <a:lnSpc>
                <a:spcPct val="130000"/>
              </a:lnSpc>
            </a:pPr>
            <a:endParaRPr lang="en-AU" sz="3200" b="1" dirty="0" smtClean="0"/>
          </a:p>
          <a:p>
            <a:pPr algn="r">
              <a:lnSpc>
                <a:spcPct val="130000"/>
              </a:lnSpc>
            </a:pPr>
            <a:endParaRPr lang="en-AU" sz="3200" b="1" dirty="0" smtClean="0"/>
          </a:p>
          <a:p>
            <a:pPr algn="r">
              <a:lnSpc>
                <a:spcPct val="130000"/>
              </a:lnSpc>
            </a:pPr>
            <a:endParaRPr lang="en-AU" sz="3200" b="1" dirty="0" smtClean="0"/>
          </a:p>
          <a:p>
            <a:pPr algn="r">
              <a:lnSpc>
                <a:spcPct val="130000"/>
              </a:lnSpc>
            </a:pPr>
            <a:r>
              <a:rPr lang="en-AU" sz="3200" b="1" dirty="0" smtClean="0">
                <a:cs typeface="Calibri" pitchFamily="34" charset="0"/>
              </a:rPr>
              <a:t> </a:t>
            </a:r>
            <a:r>
              <a:rPr lang="en-US" sz="3200" b="1" dirty="0" smtClean="0">
                <a:cs typeface="Calibri" pitchFamily="34" charset="0"/>
              </a:rPr>
              <a:t> </a:t>
            </a:r>
            <a:r>
              <a:rPr lang="en-US" sz="3200" b="1" dirty="0" smtClean="0">
                <a:solidFill>
                  <a:srgbClr val="FFFF00"/>
                </a:solidFill>
                <a:cs typeface="Calibri" pitchFamily="34" charset="0"/>
              </a:rPr>
              <a:t> </a:t>
            </a:r>
            <a:endParaRPr lang="en-AU" sz="3200" b="1" dirty="0" smtClean="0">
              <a:solidFill>
                <a:srgbClr val="FFFF00"/>
              </a:solidFill>
            </a:endParaRPr>
          </a:p>
          <a:p>
            <a:pPr algn="r">
              <a:lnSpc>
                <a:spcPct val="130000"/>
              </a:lnSpc>
            </a:pPr>
            <a:r>
              <a:rPr lang="en-AU" sz="3200" b="1" dirty="0" smtClean="0">
                <a:solidFill>
                  <a:srgbClr val="FFFF00"/>
                </a:solidFill>
              </a:rPr>
              <a:t> </a:t>
            </a:r>
          </a:p>
          <a:p>
            <a:pPr algn="r">
              <a:lnSpc>
                <a:spcPct val="130000"/>
              </a:lnSpc>
            </a:pPr>
            <a:endParaRPr lang="en-AU" sz="3200" dirty="0" smtClean="0">
              <a:solidFill>
                <a:srgbClr val="FFFF00"/>
              </a:solidFill>
              <a:cs typeface="Calibri" pitchFamily="34" charset="0"/>
            </a:endParaRPr>
          </a:p>
        </p:txBody>
      </p:sp>
      <p:sp>
        <p:nvSpPr>
          <p:cNvPr id="5" name="Rectangle 4"/>
          <p:cNvSpPr/>
          <p:nvPr/>
        </p:nvSpPr>
        <p:spPr>
          <a:xfrm>
            <a:off x="428596" y="1071546"/>
            <a:ext cx="8286808" cy="7155805"/>
          </a:xfrm>
          <a:prstGeom prst="rect">
            <a:avLst/>
          </a:prstGeom>
        </p:spPr>
        <p:txBody>
          <a:bodyPr wrap="square">
            <a:spAutoFit/>
          </a:bodyPr>
          <a:lstStyle/>
          <a:p>
            <a:r>
              <a:rPr lang="en-AU" sz="3600" dirty="0" smtClean="0"/>
              <a:t> </a:t>
            </a:r>
            <a:r>
              <a:rPr lang="en-AU" sz="3600" dirty="0" smtClean="0"/>
              <a:t>Jesus said to the Jews: ‘I am the living bread which has come down from heaven. Anyone who eats this bread will live for ever; and the bread that I shall give is my flesh, for the life of the </a:t>
            </a:r>
            <a:r>
              <a:rPr lang="en-AU" sz="3600" dirty="0" err="1" smtClean="0"/>
              <a:t>world.’Then</a:t>
            </a:r>
            <a:r>
              <a:rPr lang="en-AU" sz="3600" dirty="0" smtClean="0"/>
              <a:t> the Jews started arguing with one another: ‘How can this man give us his flesh to eat?’ they said. Jesus replied</a:t>
            </a:r>
            <a:r>
              <a:rPr lang="en-AU" sz="3600" dirty="0" smtClean="0"/>
              <a:t> </a:t>
            </a:r>
            <a:endParaRPr lang="en-AU" sz="3600" dirty="0" smtClean="0"/>
          </a:p>
          <a:p>
            <a:endParaRPr lang="en-AU" sz="3600" dirty="0" smtClean="0"/>
          </a:p>
          <a:p>
            <a:endParaRPr lang="en-AU" sz="3500" b="1" dirty="0" smtClean="0"/>
          </a:p>
          <a:p>
            <a:pPr fontAlgn="t"/>
            <a:r>
              <a:rPr lang="en-AU" sz="3200" dirty="0" smtClean="0"/>
              <a:t/>
            </a:r>
            <a:br>
              <a:rPr lang="en-AU" sz="3200" dirty="0" smtClean="0"/>
            </a:br>
            <a:r>
              <a:rPr lang="en-AU" sz="3200" dirty="0" smtClean="0"/>
              <a:t> </a:t>
            </a:r>
            <a:endParaRPr lang="en-A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114280"/>
          </a:xfrm>
        </p:spPr>
        <p:txBody>
          <a:bodyPr>
            <a:normAutofit/>
          </a:bodyPr>
          <a:lstStyle/>
          <a:p>
            <a:pPr algn="ctr"/>
            <a:endParaRPr lang="en-AU" sz="2000" dirty="0"/>
          </a:p>
        </p:txBody>
      </p:sp>
      <p:sp>
        <p:nvSpPr>
          <p:cNvPr id="3" name="Content Placeholder 2"/>
          <p:cNvSpPr>
            <a:spLocks noGrp="1"/>
          </p:cNvSpPr>
          <p:nvPr>
            <p:ph idx="1"/>
          </p:nvPr>
        </p:nvSpPr>
        <p:spPr/>
        <p:txBody>
          <a:bodyPr/>
          <a:lstStyle/>
          <a:p>
            <a:pPr algn="ctr">
              <a:buNone/>
            </a:pPr>
            <a:r>
              <a:rPr lang="en-AU" smtClean="0"/>
              <a:t>ENTRANCE  SONGS</a:t>
            </a:r>
          </a:p>
          <a:p>
            <a:endParaRPr lang="en-A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25253" cy="369332"/>
          </a:xfrm>
          <a:prstGeom prst="rect">
            <a:avLst/>
          </a:prstGeom>
        </p:spPr>
        <p:txBody>
          <a:bodyPr wrap="none">
            <a:spAutoFit/>
          </a:bodyPr>
          <a:lstStyle/>
          <a:p>
            <a:pPr>
              <a:spcBef>
                <a:spcPct val="50000"/>
              </a:spcBef>
            </a:pPr>
            <a:r>
              <a:rPr lang="en-AU" b="1" dirty="0" smtClean="0">
                <a:latin typeface="Verdana" pitchFamily="34" charset="0"/>
              </a:rPr>
              <a:t>2 of 2</a:t>
            </a:r>
            <a:endParaRPr lang="en-US" b="1" dirty="0">
              <a:latin typeface="Verdana" pitchFamily="34" charset="0"/>
            </a:endParaRPr>
          </a:p>
        </p:txBody>
      </p:sp>
      <p:sp>
        <p:nvSpPr>
          <p:cNvPr id="4" name="Rectangle 3"/>
          <p:cNvSpPr/>
          <p:nvPr/>
        </p:nvSpPr>
        <p:spPr>
          <a:xfrm>
            <a:off x="428596" y="285728"/>
            <a:ext cx="8572560" cy="5213735"/>
          </a:xfrm>
          <a:prstGeom prst="rect">
            <a:avLst/>
          </a:prstGeom>
        </p:spPr>
        <p:txBody>
          <a:bodyPr wrap="square">
            <a:spAutoFit/>
          </a:bodyPr>
          <a:lstStyle/>
          <a:p>
            <a:pPr algn="r">
              <a:lnSpc>
                <a:spcPct val="130000"/>
              </a:lnSpc>
            </a:pPr>
            <a:endParaRPr lang="en-AU" sz="3200" b="1" dirty="0" smtClean="0"/>
          </a:p>
          <a:p>
            <a:pPr algn="r">
              <a:lnSpc>
                <a:spcPct val="130000"/>
              </a:lnSpc>
            </a:pPr>
            <a:endParaRPr lang="en-AU" sz="3200" b="1" dirty="0" smtClean="0"/>
          </a:p>
          <a:p>
            <a:pPr algn="r">
              <a:lnSpc>
                <a:spcPct val="130000"/>
              </a:lnSpc>
            </a:pPr>
            <a:endParaRPr lang="en-AU" sz="3200" b="1" dirty="0" smtClean="0"/>
          </a:p>
          <a:p>
            <a:pPr algn="r">
              <a:lnSpc>
                <a:spcPct val="130000"/>
              </a:lnSpc>
            </a:pPr>
            <a:endParaRPr lang="en-AU" sz="3200" b="1" dirty="0" smtClean="0"/>
          </a:p>
          <a:p>
            <a:pPr algn="r">
              <a:lnSpc>
                <a:spcPct val="130000"/>
              </a:lnSpc>
            </a:pPr>
            <a:endParaRPr lang="en-AU" sz="3200" b="1" dirty="0" smtClean="0"/>
          </a:p>
          <a:p>
            <a:pPr algn="r">
              <a:lnSpc>
                <a:spcPct val="130000"/>
              </a:lnSpc>
            </a:pPr>
            <a:r>
              <a:rPr lang="en-AU" sz="3200" b="1" dirty="0" smtClean="0">
                <a:cs typeface="Calibri" pitchFamily="34" charset="0"/>
              </a:rPr>
              <a:t> </a:t>
            </a:r>
            <a:r>
              <a:rPr lang="en-US" sz="3200" b="1" dirty="0" smtClean="0">
                <a:cs typeface="Calibri" pitchFamily="34" charset="0"/>
              </a:rPr>
              <a:t> </a:t>
            </a:r>
            <a:r>
              <a:rPr lang="en-US" sz="3200" b="1" dirty="0" smtClean="0">
                <a:solidFill>
                  <a:srgbClr val="FFFF00"/>
                </a:solidFill>
                <a:cs typeface="Calibri" pitchFamily="34" charset="0"/>
              </a:rPr>
              <a:t> </a:t>
            </a:r>
            <a:endParaRPr lang="en-AU" sz="3200" b="1" dirty="0" smtClean="0">
              <a:solidFill>
                <a:srgbClr val="FFFF00"/>
              </a:solidFill>
            </a:endParaRPr>
          </a:p>
          <a:p>
            <a:pPr algn="r">
              <a:lnSpc>
                <a:spcPct val="130000"/>
              </a:lnSpc>
            </a:pPr>
            <a:r>
              <a:rPr lang="en-AU" sz="3200" b="1" dirty="0" smtClean="0">
                <a:solidFill>
                  <a:srgbClr val="FFFF00"/>
                </a:solidFill>
              </a:rPr>
              <a:t> </a:t>
            </a:r>
          </a:p>
          <a:p>
            <a:pPr algn="r">
              <a:lnSpc>
                <a:spcPct val="130000"/>
              </a:lnSpc>
            </a:pPr>
            <a:endParaRPr lang="en-AU" sz="3200" dirty="0" smtClean="0">
              <a:solidFill>
                <a:srgbClr val="FFFF00"/>
              </a:solidFill>
              <a:cs typeface="Calibri" pitchFamily="34" charset="0"/>
            </a:endParaRPr>
          </a:p>
        </p:txBody>
      </p:sp>
      <p:sp>
        <p:nvSpPr>
          <p:cNvPr id="5" name="Rectangle 4"/>
          <p:cNvSpPr/>
          <p:nvPr/>
        </p:nvSpPr>
        <p:spPr>
          <a:xfrm>
            <a:off x="428596" y="1142984"/>
            <a:ext cx="8429684" cy="3970318"/>
          </a:xfrm>
          <a:prstGeom prst="rect">
            <a:avLst/>
          </a:prstGeom>
        </p:spPr>
        <p:txBody>
          <a:bodyPr wrap="square">
            <a:spAutoFit/>
          </a:bodyPr>
          <a:lstStyle/>
          <a:p>
            <a:r>
              <a:rPr lang="en-AU" sz="3600" dirty="0" smtClean="0"/>
              <a:t> </a:t>
            </a:r>
            <a:r>
              <a:rPr lang="en-AU" sz="3600" dirty="0" smtClean="0"/>
              <a:t>I tell you most solemnly, if you do not eat the flesh of the Son of Man and drink his blood, you will not have life in you. Anyone who does eat my flesh and drink my blood has eternal life, and I shall raise him up on the last day. For my flesh is real food and my blood is </a:t>
            </a:r>
            <a:r>
              <a:rPr lang="en-AU" sz="3600" dirty="0" smtClean="0"/>
              <a:t>real drink.</a:t>
            </a:r>
            <a:endParaRPr lang="en-AU" sz="3500" b="1"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25253" cy="369332"/>
          </a:xfrm>
          <a:prstGeom prst="rect">
            <a:avLst/>
          </a:prstGeom>
        </p:spPr>
        <p:txBody>
          <a:bodyPr wrap="none">
            <a:spAutoFit/>
          </a:bodyPr>
          <a:lstStyle/>
          <a:p>
            <a:pPr>
              <a:spcBef>
                <a:spcPct val="50000"/>
              </a:spcBef>
            </a:pPr>
            <a:r>
              <a:rPr lang="en-AU" b="1" dirty="0" smtClean="0">
                <a:latin typeface="Verdana" pitchFamily="34" charset="0"/>
              </a:rPr>
              <a:t>2 of 2</a:t>
            </a:r>
            <a:endParaRPr lang="en-US" b="1" dirty="0">
              <a:latin typeface="Verdana" pitchFamily="34" charset="0"/>
            </a:endParaRPr>
          </a:p>
        </p:txBody>
      </p:sp>
      <p:sp>
        <p:nvSpPr>
          <p:cNvPr id="4" name="Rectangle 3"/>
          <p:cNvSpPr/>
          <p:nvPr/>
        </p:nvSpPr>
        <p:spPr>
          <a:xfrm>
            <a:off x="428596" y="285728"/>
            <a:ext cx="8572560" cy="5213735"/>
          </a:xfrm>
          <a:prstGeom prst="rect">
            <a:avLst/>
          </a:prstGeom>
        </p:spPr>
        <p:txBody>
          <a:bodyPr wrap="square">
            <a:spAutoFit/>
          </a:bodyPr>
          <a:lstStyle/>
          <a:p>
            <a:pPr algn="r">
              <a:lnSpc>
                <a:spcPct val="130000"/>
              </a:lnSpc>
            </a:pPr>
            <a:endParaRPr lang="en-AU" sz="3200" b="1" dirty="0" smtClean="0"/>
          </a:p>
          <a:p>
            <a:pPr algn="r">
              <a:lnSpc>
                <a:spcPct val="130000"/>
              </a:lnSpc>
            </a:pPr>
            <a:endParaRPr lang="en-AU" sz="3200" b="1" dirty="0" smtClean="0"/>
          </a:p>
          <a:p>
            <a:pPr algn="r">
              <a:lnSpc>
                <a:spcPct val="130000"/>
              </a:lnSpc>
            </a:pPr>
            <a:endParaRPr lang="en-AU" sz="3200" b="1" dirty="0" smtClean="0"/>
          </a:p>
          <a:p>
            <a:pPr algn="r">
              <a:lnSpc>
                <a:spcPct val="130000"/>
              </a:lnSpc>
            </a:pPr>
            <a:endParaRPr lang="en-AU" sz="3200" b="1" dirty="0" smtClean="0"/>
          </a:p>
          <a:p>
            <a:pPr algn="r">
              <a:lnSpc>
                <a:spcPct val="130000"/>
              </a:lnSpc>
            </a:pPr>
            <a:endParaRPr lang="en-AU" sz="3200" b="1" dirty="0" smtClean="0"/>
          </a:p>
          <a:p>
            <a:pPr algn="r">
              <a:lnSpc>
                <a:spcPct val="130000"/>
              </a:lnSpc>
            </a:pPr>
            <a:r>
              <a:rPr lang="en-AU" sz="3200" b="1" dirty="0" smtClean="0">
                <a:cs typeface="Calibri" pitchFamily="34" charset="0"/>
              </a:rPr>
              <a:t> </a:t>
            </a:r>
            <a:r>
              <a:rPr lang="en-US" sz="3200" b="1" dirty="0" smtClean="0">
                <a:cs typeface="Calibri" pitchFamily="34" charset="0"/>
              </a:rPr>
              <a:t> </a:t>
            </a:r>
            <a:r>
              <a:rPr lang="en-US" sz="3200" b="1" dirty="0" smtClean="0">
                <a:solidFill>
                  <a:srgbClr val="FFFF00"/>
                </a:solidFill>
                <a:cs typeface="Calibri" pitchFamily="34" charset="0"/>
              </a:rPr>
              <a:t> </a:t>
            </a:r>
            <a:endParaRPr lang="en-AU" sz="3200" b="1" dirty="0" smtClean="0">
              <a:solidFill>
                <a:srgbClr val="FFFF00"/>
              </a:solidFill>
            </a:endParaRPr>
          </a:p>
          <a:p>
            <a:pPr algn="r">
              <a:lnSpc>
                <a:spcPct val="130000"/>
              </a:lnSpc>
            </a:pPr>
            <a:r>
              <a:rPr lang="en-AU" sz="3200" b="1" dirty="0" smtClean="0">
                <a:solidFill>
                  <a:srgbClr val="FFFF00"/>
                </a:solidFill>
              </a:rPr>
              <a:t> </a:t>
            </a:r>
          </a:p>
          <a:p>
            <a:pPr algn="r">
              <a:lnSpc>
                <a:spcPct val="130000"/>
              </a:lnSpc>
            </a:pPr>
            <a:endParaRPr lang="en-AU" sz="3200" dirty="0" smtClean="0">
              <a:solidFill>
                <a:srgbClr val="FFFF00"/>
              </a:solidFill>
              <a:cs typeface="Calibri" pitchFamily="34" charset="0"/>
            </a:endParaRPr>
          </a:p>
        </p:txBody>
      </p:sp>
      <p:sp>
        <p:nvSpPr>
          <p:cNvPr id="5" name="Rectangle 4"/>
          <p:cNvSpPr/>
          <p:nvPr/>
        </p:nvSpPr>
        <p:spPr>
          <a:xfrm>
            <a:off x="428596" y="500042"/>
            <a:ext cx="8429684" cy="5078313"/>
          </a:xfrm>
          <a:prstGeom prst="rect">
            <a:avLst/>
          </a:prstGeom>
        </p:spPr>
        <p:txBody>
          <a:bodyPr wrap="square">
            <a:spAutoFit/>
          </a:bodyPr>
          <a:lstStyle/>
          <a:p>
            <a:r>
              <a:rPr lang="en-AU" sz="3600" dirty="0" smtClean="0"/>
              <a:t>He </a:t>
            </a:r>
            <a:r>
              <a:rPr lang="en-AU" sz="3600" dirty="0" smtClean="0"/>
              <a:t>who eats my flesh and drinks my blood lives in me and I live in him. As I, who am sent by the living Father, myself draw life from the Father, so whoever eats me will draw life from me. This is the bread come down from heaven; not like the bread our ancestors ate: they are dead, but anyone who eats this bread will live for ever</a:t>
            </a:r>
            <a:r>
              <a:rPr lang="en-AU" sz="3600" dirty="0" smtClean="0"/>
              <a:t>.’</a:t>
            </a:r>
            <a:endParaRPr lang="en-AU" sz="3500" b="1" dirty="0" smtClean="0"/>
          </a:p>
        </p:txBody>
      </p:sp>
      <p:sp>
        <p:nvSpPr>
          <p:cNvPr id="6" name="Rectangle 5"/>
          <p:cNvSpPr/>
          <p:nvPr/>
        </p:nvSpPr>
        <p:spPr>
          <a:xfrm>
            <a:off x="500034" y="5429264"/>
            <a:ext cx="8643966" cy="1532727"/>
          </a:xfrm>
          <a:prstGeom prst="rect">
            <a:avLst/>
          </a:prstGeom>
        </p:spPr>
        <p:txBody>
          <a:bodyPr wrap="square">
            <a:spAutoFit/>
          </a:bodyPr>
          <a:lstStyle/>
          <a:p>
            <a:pPr algn="just">
              <a:lnSpc>
                <a:spcPct val="130000"/>
              </a:lnSpc>
            </a:pPr>
            <a:r>
              <a:rPr lang="en-AU" sz="3600" b="1" dirty="0" smtClean="0">
                <a:cs typeface="Calibri" pitchFamily="34" charset="0"/>
              </a:rPr>
              <a:t>The Gospel of the Lord.</a:t>
            </a:r>
          </a:p>
          <a:p>
            <a:pPr algn="just">
              <a:lnSpc>
                <a:spcPct val="130000"/>
              </a:lnSpc>
            </a:pPr>
            <a:r>
              <a:rPr lang="en-AU" sz="3600" b="1" dirty="0" smtClean="0">
                <a:solidFill>
                  <a:srgbClr val="0070C0"/>
                </a:solidFill>
                <a:cs typeface="Calibri" pitchFamily="34" charset="0"/>
              </a:rPr>
              <a:t>Praise to </a:t>
            </a:r>
            <a:r>
              <a:rPr lang="en-AU" sz="3600" b="1" dirty="0" err="1" smtClean="0">
                <a:solidFill>
                  <a:srgbClr val="0070C0"/>
                </a:solidFill>
                <a:cs typeface="Calibri" pitchFamily="34" charset="0"/>
              </a:rPr>
              <a:t>you,Lord</a:t>
            </a:r>
            <a:r>
              <a:rPr lang="en-AU" sz="3600" b="1" dirty="0" smtClean="0">
                <a:solidFill>
                  <a:srgbClr val="0070C0"/>
                </a:solidFill>
                <a:cs typeface="Calibri" pitchFamily="34" charset="0"/>
              </a:rPr>
              <a:t> </a:t>
            </a:r>
            <a:r>
              <a:rPr lang="en-AU" sz="3600" b="1" dirty="0" smtClean="0">
                <a:solidFill>
                  <a:srgbClr val="0070C0"/>
                </a:solidFill>
                <a:cs typeface="Calibri" pitchFamily="34" charset="0"/>
              </a:rPr>
              <a:t>Jesus Christ</a:t>
            </a:r>
            <a:endParaRPr lang="en-AU" sz="3600" b="1" dirty="0">
              <a:solidFill>
                <a:srgbClr val="0070C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00100" y="857232"/>
            <a:ext cx="7215238" cy="923330"/>
          </a:xfrm>
          <a:prstGeom prst="rect">
            <a:avLst/>
          </a:prstGeom>
        </p:spPr>
        <p:txBody>
          <a:bodyPr wrap="square">
            <a:spAutoFit/>
          </a:bodyPr>
          <a:lstStyle/>
          <a:p>
            <a:pPr lvl="0" algn="ctr"/>
            <a:endParaRPr lang="en-US" sz="5400" dirty="0">
              <a:solidFill>
                <a:srgbClr val="FFFF00"/>
              </a:solidFill>
              <a:latin typeface="Monotype Corsiva" pitchFamily="66" charset="0"/>
            </a:endParaRPr>
          </a:p>
        </p:txBody>
      </p:sp>
      <p:pic>
        <p:nvPicPr>
          <p:cNvPr id="6" name="Picture 5" descr="download (3).jpg"/>
          <p:cNvPicPr>
            <a:picLocks noChangeAspect="1"/>
          </p:cNvPicPr>
          <p:nvPr/>
        </p:nvPicPr>
        <p:blipFill>
          <a:blip r:embed="rId2"/>
          <a:stretch>
            <a:fillRect/>
          </a:stretch>
        </p:blipFill>
        <p:spPr>
          <a:xfrm>
            <a:off x="1000100" y="1000108"/>
            <a:ext cx="7215237" cy="5072098"/>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25253" cy="369332"/>
          </a:xfrm>
          <a:prstGeom prst="rect">
            <a:avLst/>
          </a:prstGeom>
        </p:spPr>
        <p:txBody>
          <a:bodyPr wrap="none">
            <a:spAutoFit/>
          </a:bodyPr>
          <a:lstStyle/>
          <a:p>
            <a:pPr>
              <a:spcBef>
                <a:spcPct val="50000"/>
              </a:spcBef>
            </a:pPr>
            <a:r>
              <a:rPr lang="en-AU" b="1" dirty="0" smtClean="0">
                <a:latin typeface="Verdana" pitchFamily="34" charset="0"/>
              </a:rPr>
              <a:t>1 of 3</a:t>
            </a:r>
            <a:endParaRPr lang="en-US" b="1" dirty="0">
              <a:latin typeface="Verdana" pitchFamily="34" charset="0"/>
            </a:endParaRPr>
          </a:p>
        </p:txBody>
      </p:sp>
      <p:sp>
        <p:nvSpPr>
          <p:cNvPr id="3" name="Rectangle 2"/>
          <p:cNvSpPr/>
          <p:nvPr/>
        </p:nvSpPr>
        <p:spPr>
          <a:xfrm>
            <a:off x="500034" y="0"/>
            <a:ext cx="8143932" cy="757130"/>
          </a:xfrm>
          <a:prstGeom prst="rect">
            <a:avLst/>
          </a:prstGeom>
        </p:spPr>
        <p:txBody>
          <a:bodyPr wrap="square">
            <a:spAutoFit/>
          </a:bodyPr>
          <a:lstStyle/>
          <a:p>
            <a:pPr algn="ctr">
              <a:lnSpc>
                <a:spcPct val="90000"/>
              </a:lnSpc>
            </a:pPr>
            <a:r>
              <a:rPr lang="en-US" sz="4800" b="1" dirty="0" smtClean="0"/>
              <a:t>Nicene Creed</a:t>
            </a:r>
            <a:endParaRPr lang="en-US" sz="4800" b="1" dirty="0"/>
          </a:p>
        </p:txBody>
      </p:sp>
      <p:sp>
        <p:nvSpPr>
          <p:cNvPr id="4" name="Rectangle 3"/>
          <p:cNvSpPr/>
          <p:nvPr/>
        </p:nvSpPr>
        <p:spPr>
          <a:xfrm>
            <a:off x="285720" y="571480"/>
            <a:ext cx="8858280" cy="6370975"/>
          </a:xfrm>
          <a:prstGeom prst="rect">
            <a:avLst/>
          </a:prstGeom>
        </p:spPr>
        <p:txBody>
          <a:bodyPr wrap="square">
            <a:spAutoFit/>
          </a:bodyPr>
          <a:lstStyle/>
          <a:p>
            <a:pPr algn="just" defTabSz="536575"/>
            <a:r>
              <a:rPr lang="en-AU" sz="3400" b="1" dirty="0" smtClean="0">
                <a:cs typeface="Times New Roman" pitchFamily="18" charset="0"/>
              </a:rPr>
              <a:t>I believe in one God,</a:t>
            </a:r>
          </a:p>
          <a:p>
            <a:pPr algn="just" defTabSz="536575"/>
            <a:r>
              <a:rPr lang="en-AU" sz="3400" b="1" dirty="0" smtClean="0">
                <a:cs typeface="Times New Roman" pitchFamily="18" charset="0"/>
              </a:rPr>
              <a:t>the Father almighty, </a:t>
            </a:r>
          </a:p>
          <a:p>
            <a:pPr algn="just" defTabSz="536575"/>
            <a:r>
              <a:rPr lang="en-AU" sz="3400" b="1" dirty="0" smtClean="0">
                <a:cs typeface="Times New Roman" pitchFamily="18" charset="0"/>
              </a:rPr>
              <a:t>maker of heaven and earth, </a:t>
            </a:r>
          </a:p>
          <a:p>
            <a:pPr algn="just" defTabSz="536575"/>
            <a:r>
              <a:rPr lang="en-AU" sz="3400" b="1" dirty="0" smtClean="0">
                <a:cs typeface="Times New Roman" pitchFamily="18" charset="0"/>
              </a:rPr>
              <a:t>of all things visible and invisible.</a:t>
            </a:r>
          </a:p>
          <a:p>
            <a:pPr algn="just" defTabSz="536575"/>
            <a:r>
              <a:rPr lang="en-AU" sz="3400" b="1" dirty="0" smtClean="0">
                <a:cs typeface="Times New Roman" pitchFamily="18" charset="0"/>
              </a:rPr>
              <a:t>I believe in one Lord, Jesus Christ,</a:t>
            </a:r>
          </a:p>
          <a:p>
            <a:pPr algn="just" defTabSz="536575"/>
            <a:r>
              <a:rPr lang="en-AU" sz="3400" b="1" dirty="0" smtClean="0">
                <a:cs typeface="Times New Roman" pitchFamily="18" charset="0"/>
              </a:rPr>
              <a:t> the Only Begotten Son of God, </a:t>
            </a:r>
          </a:p>
          <a:p>
            <a:pPr algn="just" defTabSz="536575"/>
            <a:r>
              <a:rPr lang="en-AU" sz="3400" b="1" dirty="0" smtClean="0">
                <a:cs typeface="Times New Roman" pitchFamily="18" charset="0"/>
              </a:rPr>
              <a:t>born of the Father before all ages. </a:t>
            </a:r>
          </a:p>
          <a:p>
            <a:pPr algn="just" defTabSz="536575"/>
            <a:r>
              <a:rPr lang="en-AU" sz="3400" b="1" dirty="0" smtClean="0">
                <a:cs typeface="Times New Roman" pitchFamily="18" charset="0"/>
              </a:rPr>
              <a:t>God from God, Light from Light,</a:t>
            </a:r>
          </a:p>
          <a:p>
            <a:pPr algn="just" defTabSz="536575"/>
            <a:r>
              <a:rPr lang="en-AU" sz="3400" b="1" dirty="0" smtClean="0">
                <a:cs typeface="Times New Roman" pitchFamily="18" charset="0"/>
              </a:rPr>
              <a:t>true God from true God, </a:t>
            </a:r>
          </a:p>
          <a:p>
            <a:pPr algn="just" defTabSz="536575"/>
            <a:r>
              <a:rPr lang="en-AU" sz="3400" b="1" dirty="0" smtClean="0">
                <a:cs typeface="Times New Roman" pitchFamily="18" charset="0"/>
              </a:rPr>
              <a:t>begotten, not made, consubstantial with the Father; through Him all things were made.</a:t>
            </a:r>
            <a:endParaRPr lang="en-US" sz="3400" b="1" dirty="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25253" cy="369332"/>
          </a:xfrm>
          <a:prstGeom prst="rect">
            <a:avLst/>
          </a:prstGeom>
        </p:spPr>
        <p:txBody>
          <a:bodyPr wrap="none">
            <a:spAutoFit/>
          </a:bodyPr>
          <a:lstStyle/>
          <a:p>
            <a:pPr>
              <a:spcBef>
                <a:spcPct val="50000"/>
              </a:spcBef>
            </a:pPr>
            <a:r>
              <a:rPr lang="en-AU" b="1" dirty="0" smtClean="0">
                <a:latin typeface="Verdana" pitchFamily="34" charset="0"/>
              </a:rPr>
              <a:t>2 of 3</a:t>
            </a:r>
            <a:endParaRPr lang="en-US" b="1" dirty="0">
              <a:latin typeface="Verdana" pitchFamily="34" charset="0"/>
            </a:endParaRPr>
          </a:p>
        </p:txBody>
      </p:sp>
      <p:sp>
        <p:nvSpPr>
          <p:cNvPr id="4" name="Rectangle 3"/>
          <p:cNvSpPr/>
          <p:nvPr/>
        </p:nvSpPr>
        <p:spPr>
          <a:xfrm>
            <a:off x="285720" y="285728"/>
            <a:ext cx="8858280" cy="6740307"/>
          </a:xfrm>
          <a:prstGeom prst="rect">
            <a:avLst/>
          </a:prstGeom>
        </p:spPr>
        <p:txBody>
          <a:bodyPr wrap="square">
            <a:spAutoFit/>
          </a:bodyPr>
          <a:lstStyle/>
          <a:p>
            <a:pPr algn="just" defTabSz="536575"/>
            <a:r>
              <a:rPr lang="en-AU" sz="3600" b="1" dirty="0" smtClean="0">
                <a:cs typeface="Times New Roman" pitchFamily="18" charset="0"/>
              </a:rPr>
              <a:t>For us men and for our salvation. </a:t>
            </a:r>
          </a:p>
          <a:p>
            <a:pPr algn="just" defTabSz="536575"/>
            <a:r>
              <a:rPr lang="en-AU" sz="3600" b="1" dirty="0" smtClean="0">
                <a:cs typeface="Times New Roman" pitchFamily="18" charset="0"/>
              </a:rPr>
              <a:t>He came down from heaven,</a:t>
            </a:r>
          </a:p>
          <a:p>
            <a:pPr algn="just" defTabSz="536575"/>
            <a:r>
              <a:rPr lang="en-AU" sz="3600" b="1" dirty="0" smtClean="0">
                <a:cs typeface="Times New Roman" pitchFamily="18" charset="0"/>
              </a:rPr>
              <a:t>and by the Holy Spirit was incarnate of the Virgin Mary, and became man.</a:t>
            </a:r>
          </a:p>
          <a:p>
            <a:pPr algn="just" defTabSz="536575"/>
            <a:r>
              <a:rPr lang="en-AU" sz="3600" b="1" dirty="0" smtClean="0">
                <a:cs typeface="Times New Roman" pitchFamily="18" charset="0"/>
              </a:rPr>
              <a:t>For our sake He was crucified under Pontius Pilate,</a:t>
            </a:r>
          </a:p>
          <a:p>
            <a:pPr algn="just" defTabSz="536575"/>
            <a:r>
              <a:rPr lang="en-AU" sz="3600" b="1" dirty="0" smtClean="0">
                <a:cs typeface="Times New Roman" pitchFamily="18" charset="0"/>
              </a:rPr>
              <a:t>He suffered death and was buried, </a:t>
            </a:r>
          </a:p>
          <a:p>
            <a:pPr algn="just" defTabSz="536575"/>
            <a:r>
              <a:rPr lang="en-AU" sz="3600" b="1" dirty="0" smtClean="0">
                <a:cs typeface="Times New Roman" pitchFamily="18" charset="0"/>
              </a:rPr>
              <a:t>and rose again on the third day </a:t>
            </a:r>
          </a:p>
          <a:p>
            <a:pPr algn="just" defTabSz="536575"/>
            <a:r>
              <a:rPr lang="en-AU" sz="3600" b="1" dirty="0" smtClean="0">
                <a:cs typeface="Times New Roman" pitchFamily="18" charset="0"/>
              </a:rPr>
              <a:t>In accordance with the Scriptures.</a:t>
            </a:r>
          </a:p>
          <a:p>
            <a:pPr algn="just" defTabSz="536575"/>
            <a:r>
              <a:rPr lang="en-AU" sz="3600" b="1" dirty="0" smtClean="0">
                <a:cs typeface="Times New Roman" pitchFamily="18" charset="0"/>
              </a:rPr>
              <a:t>He ascended into heaven </a:t>
            </a:r>
          </a:p>
          <a:p>
            <a:pPr algn="just" defTabSz="536575"/>
            <a:r>
              <a:rPr lang="en-AU" sz="3600" b="1" dirty="0" smtClean="0">
                <a:cs typeface="Times New Roman" pitchFamily="18" charset="0"/>
              </a:rPr>
              <a:t>and is seated at the right hand of the Father. </a:t>
            </a:r>
            <a:endParaRPr lang="en-AU" sz="3600" b="1" dirty="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0"/>
            <a:ext cx="8715436" cy="6986528"/>
          </a:xfrm>
          <a:prstGeom prst="rect">
            <a:avLst/>
          </a:prstGeom>
        </p:spPr>
        <p:txBody>
          <a:bodyPr wrap="square">
            <a:spAutoFit/>
          </a:bodyPr>
          <a:lstStyle/>
          <a:p>
            <a:pPr algn="just" defTabSz="536575"/>
            <a:r>
              <a:rPr lang="en-AU" sz="3200" b="1" dirty="0" smtClean="0">
                <a:cs typeface="Times New Roman" pitchFamily="18" charset="0"/>
              </a:rPr>
              <a:t>He will come again in glory </a:t>
            </a:r>
          </a:p>
          <a:p>
            <a:pPr algn="just" defTabSz="536575"/>
            <a:r>
              <a:rPr lang="en-AU" sz="3200" b="1" dirty="0" smtClean="0">
                <a:cs typeface="Times New Roman" pitchFamily="18" charset="0"/>
              </a:rPr>
              <a:t>to judge the living and the dead, and His Kingdom will have no end.</a:t>
            </a:r>
          </a:p>
          <a:p>
            <a:pPr algn="just" defTabSz="536575"/>
            <a:r>
              <a:rPr lang="en-AU" sz="3200" b="1" dirty="0" smtClean="0">
                <a:cs typeface="Times New Roman" pitchFamily="18" charset="0"/>
              </a:rPr>
              <a:t>I believe in the Holy Spirit, the Lord, the giver of life,</a:t>
            </a:r>
          </a:p>
          <a:p>
            <a:pPr algn="just" defTabSz="536575"/>
            <a:r>
              <a:rPr lang="en-AU" sz="3200" b="1" dirty="0" smtClean="0">
                <a:cs typeface="Times New Roman" pitchFamily="18" charset="0"/>
              </a:rPr>
              <a:t>who proceeds from the Father and the Son, who with the Father and the Son is adored and glorified, </a:t>
            </a:r>
          </a:p>
          <a:p>
            <a:pPr algn="just" defTabSz="536575"/>
            <a:r>
              <a:rPr lang="en-AU" sz="3200" b="1" dirty="0" smtClean="0">
                <a:cs typeface="Times New Roman" pitchFamily="18" charset="0"/>
              </a:rPr>
              <a:t>who has spoken through the prophets.</a:t>
            </a:r>
          </a:p>
          <a:p>
            <a:pPr algn="just" defTabSz="536575"/>
            <a:r>
              <a:rPr lang="en-AU" sz="3200" b="1" dirty="0" smtClean="0">
                <a:cs typeface="Times New Roman" pitchFamily="18" charset="0"/>
              </a:rPr>
              <a:t>I believe in one, Holy, Catholic and Apostolic Church. I confess one Baptism for the forgiveness of sins and I look forward to the resurrection of the dead, and the life of the world to come.  Amen</a:t>
            </a:r>
            <a:r>
              <a:rPr lang="en-AU" sz="3200" dirty="0" smtClean="0">
                <a:cs typeface="Times New Roman" pitchFamily="18" charset="0"/>
              </a:rPr>
              <a:t>.</a:t>
            </a:r>
            <a:endParaRPr lang="en-US" sz="3200" dirty="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928670"/>
            <a:ext cx="9358378" cy="5632311"/>
          </a:xfrm>
          <a:prstGeom prst="rect">
            <a:avLst/>
          </a:prstGeom>
        </p:spPr>
        <p:txBody>
          <a:bodyPr wrap="square">
            <a:spAutoFit/>
          </a:bodyPr>
          <a:lstStyle/>
          <a:p>
            <a:pPr defTabSz="441325">
              <a:lnSpc>
                <a:spcPct val="150000"/>
              </a:lnSpc>
            </a:pPr>
            <a:r>
              <a:rPr lang="en-AU" sz="4000" b="1" i="1" dirty="0" smtClean="0">
                <a:latin typeface="Monotype Corsiva" pitchFamily="66" charset="0"/>
              </a:rPr>
              <a:t>Reader:	We pray for…</a:t>
            </a:r>
          </a:p>
          <a:p>
            <a:pPr defTabSz="441325">
              <a:lnSpc>
                <a:spcPct val="150000"/>
              </a:lnSpc>
            </a:pPr>
            <a:r>
              <a:rPr lang="en-AU" sz="4000" b="1" i="1" dirty="0" smtClean="0">
                <a:latin typeface="Monotype Corsiva" pitchFamily="66" charset="0"/>
              </a:rPr>
              <a:t> </a:t>
            </a:r>
          </a:p>
          <a:p>
            <a:pPr defTabSz="441325">
              <a:lnSpc>
                <a:spcPct val="150000"/>
              </a:lnSpc>
            </a:pPr>
            <a:r>
              <a:rPr lang="en-AU" sz="4000" b="1" i="1" dirty="0" smtClean="0">
                <a:latin typeface="Monotype Corsiva" pitchFamily="66" charset="0"/>
              </a:rPr>
              <a:t>Let us pray to the Lord.</a:t>
            </a:r>
          </a:p>
          <a:p>
            <a:pPr defTabSz="441325">
              <a:lnSpc>
                <a:spcPct val="150000"/>
              </a:lnSpc>
            </a:pPr>
            <a:endParaRPr lang="en-AU" sz="4000" b="1" i="1" dirty="0" smtClean="0">
              <a:latin typeface="Monotype Corsiva" pitchFamily="66" charset="0"/>
            </a:endParaRPr>
          </a:p>
          <a:p>
            <a:pPr defTabSz="441325">
              <a:lnSpc>
                <a:spcPct val="150000"/>
              </a:lnSpc>
            </a:pPr>
            <a:r>
              <a:rPr lang="en-AU" sz="4000" b="1" i="1" dirty="0" smtClean="0">
                <a:latin typeface="Monotype Corsiva" pitchFamily="66" charset="0"/>
              </a:rPr>
              <a:t>People:	Lord hear our prayer.</a:t>
            </a:r>
          </a:p>
          <a:p>
            <a:pPr defTabSz="441325">
              <a:lnSpc>
                <a:spcPct val="150000"/>
              </a:lnSpc>
            </a:pPr>
            <a:endParaRPr lang="en-AU" sz="4000" b="1" i="1" dirty="0" smtClean="0">
              <a:solidFill>
                <a:schemeClr val="bg1"/>
              </a:solidFill>
              <a:latin typeface="Monotype Corsiva" pitchFamily="66" charset="0"/>
            </a:endParaRPr>
          </a:p>
        </p:txBody>
      </p:sp>
      <p:pic>
        <p:nvPicPr>
          <p:cNvPr id="5" name="Picture 4" descr="download (27).jpg"/>
          <p:cNvPicPr>
            <a:picLocks noChangeAspect="1"/>
          </p:cNvPicPr>
          <p:nvPr/>
        </p:nvPicPr>
        <p:blipFill>
          <a:blip r:embed="rId2"/>
          <a:stretch>
            <a:fillRect/>
          </a:stretch>
        </p:blipFill>
        <p:spPr>
          <a:xfrm>
            <a:off x="6072198" y="928670"/>
            <a:ext cx="2643206" cy="564360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ownload (2).jpg"/>
          <p:cNvPicPr>
            <a:picLocks noChangeAspect="1"/>
          </p:cNvPicPr>
          <p:nvPr/>
        </p:nvPicPr>
        <p:blipFill>
          <a:blip r:embed="rId2"/>
          <a:stretch>
            <a:fillRect/>
          </a:stretch>
        </p:blipFill>
        <p:spPr>
          <a:xfrm>
            <a:off x="857224" y="928670"/>
            <a:ext cx="7572428" cy="55007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38186" y="938194"/>
            <a:ext cx="5715040" cy="369332"/>
          </a:xfrm>
          <a:prstGeom prst="rect">
            <a:avLst/>
          </a:prstGeom>
          <a:noFill/>
        </p:spPr>
        <p:txBody>
          <a:bodyPr wrap="square" rtlCol="0">
            <a:spAutoFit/>
          </a:bodyPr>
          <a:lstStyle/>
          <a:p>
            <a:endParaRPr lang="en-AU" dirty="0"/>
          </a:p>
        </p:txBody>
      </p:sp>
      <p:sp>
        <p:nvSpPr>
          <p:cNvPr id="5" name="TextBox 4"/>
          <p:cNvSpPr txBox="1"/>
          <p:nvPr/>
        </p:nvSpPr>
        <p:spPr>
          <a:xfrm>
            <a:off x="1285852" y="1214422"/>
            <a:ext cx="4011034" cy="584775"/>
          </a:xfrm>
          <a:prstGeom prst="rect">
            <a:avLst/>
          </a:prstGeom>
          <a:noFill/>
        </p:spPr>
        <p:txBody>
          <a:bodyPr wrap="none" rtlCol="0">
            <a:spAutoFit/>
          </a:bodyPr>
          <a:lstStyle/>
          <a:p>
            <a:r>
              <a:rPr lang="en-AU" sz="3200" dirty="0" smtClean="0"/>
              <a:t>OFFERTORY SONGS</a:t>
            </a:r>
            <a:endParaRPr lang="en-AU" sz="32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660" y="142852"/>
            <a:ext cx="9858412" cy="830997"/>
          </a:xfrm>
          <a:prstGeom prst="rect">
            <a:avLst/>
          </a:prstGeom>
        </p:spPr>
        <p:txBody>
          <a:bodyPr wrap="square">
            <a:spAutoFit/>
          </a:bodyPr>
          <a:lstStyle/>
          <a:p>
            <a:pPr algn="ctr"/>
            <a:r>
              <a:rPr kumimoji="1" lang="en-AU" sz="4800" b="1" u="sng" dirty="0" smtClean="0"/>
              <a:t>The Liturgy of the Eucharist</a:t>
            </a:r>
            <a:endParaRPr kumimoji="1" lang="en-US" sz="4800" b="1" u="sng" dirty="0"/>
          </a:p>
        </p:txBody>
      </p:sp>
      <p:sp>
        <p:nvSpPr>
          <p:cNvPr id="3" name="Rectangle 2"/>
          <p:cNvSpPr/>
          <p:nvPr/>
        </p:nvSpPr>
        <p:spPr>
          <a:xfrm>
            <a:off x="214282" y="714356"/>
            <a:ext cx="8715404" cy="5770811"/>
          </a:xfrm>
          <a:prstGeom prst="rect">
            <a:avLst/>
          </a:prstGeom>
        </p:spPr>
        <p:txBody>
          <a:bodyPr wrap="square">
            <a:spAutoFit/>
          </a:bodyPr>
          <a:lstStyle/>
          <a:p>
            <a:pPr marL="1428750" indent="-1428750" eaLnBrk="0" hangingPunct="0">
              <a:lnSpc>
                <a:spcPct val="150000"/>
              </a:lnSpc>
            </a:pPr>
            <a:r>
              <a:rPr kumimoji="1" lang="en-US" sz="3600" b="1" dirty="0" smtClean="0">
                <a:cs typeface="Times New Roman" pitchFamily="18" charset="0"/>
              </a:rPr>
              <a:t>C:	Pray, brethren that my sacrifice and yours may be acceptable to God, the almighty Father.</a:t>
            </a:r>
          </a:p>
          <a:p>
            <a:pPr marL="1428750" indent="-1428750" eaLnBrk="0" hangingPunct="0">
              <a:lnSpc>
                <a:spcPct val="150000"/>
              </a:lnSpc>
            </a:pPr>
            <a:r>
              <a:rPr kumimoji="1" lang="en-US" sz="3600" b="1" dirty="0" smtClean="0">
                <a:solidFill>
                  <a:srgbClr val="0070C0"/>
                </a:solidFill>
                <a:cs typeface="Times New Roman" pitchFamily="18" charset="0"/>
              </a:rPr>
              <a:t>A</a:t>
            </a:r>
            <a:r>
              <a:rPr kumimoji="1" lang="en-US" sz="3400" b="1" dirty="0" smtClean="0">
                <a:solidFill>
                  <a:srgbClr val="0070C0"/>
                </a:solidFill>
                <a:cs typeface="Times New Roman" pitchFamily="18" charset="0"/>
              </a:rPr>
              <a:t>: 	May the Lord accept the sacrifice at your hands for the praise and glory of his name, for our good the good of all his holy Church. Amen.</a:t>
            </a:r>
            <a:endParaRPr kumimoji="1" lang="en-AU" sz="3400" b="1" dirty="0">
              <a:solidFill>
                <a:srgbClr val="0070C0"/>
              </a:solidFill>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5786" y="214290"/>
            <a:ext cx="8001056" cy="8910131"/>
          </a:xfrm>
          <a:prstGeom prst="rect">
            <a:avLst/>
          </a:prstGeom>
        </p:spPr>
        <p:txBody>
          <a:bodyPr wrap="square">
            <a:spAutoFit/>
          </a:bodyPr>
          <a:lstStyle/>
          <a:p>
            <a:pPr marL="1619250" indent="-1619250" defTabSz="457200" eaLnBrk="0" hangingPunct="0">
              <a:lnSpc>
                <a:spcPct val="150000"/>
              </a:lnSpc>
            </a:pPr>
            <a:r>
              <a:rPr lang="en-US" sz="3200" b="1" dirty="0" smtClean="0"/>
              <a:t>C</a:t>
            </a:r>
            <a:r>
              <a:rPr lang="en-US" sz="3200" b="1" dirty="0" smtClean="0">
                <a:latin typeface="+mn-lt"/>
              </a:rPr>
              <a:t>:	In the name of the Father, and of the Son and of the Holy Spirit.</a:t>
            </a:r>
          </a:p>
          <a:p>
            <a:pPr marL="1619250" indent="-1619250" defTabSz="457200" eaLnBrk="0" hangingPunct="0">
              <a:lnSpc>
                <a:spcPct val="150000"/>
              </a:lnSpc>
            </a:pPr>
            <a:r>
              <a:rPr lang="en-US" sz="3200" b="1" dirty="0" smtClean="0">
                <a:solidFill>
                  <a:srgbClr val="0070C0"/>
                </a:solidFill>
              </a:rPr>
              <a:t>A</a:t>
            </a:r>
            <a:r>
              <a:rPr lang="en-US" sz="3200" b="1" dirty="0" smtClean="0">
                <a:solidFill>
                  <a:srgbClr val="0070C0"/>
                </a:solidFill>
                <a:latin typeface="+mn-lt"/>
              </a:rPr>
              <a:t>:	Amen</a:t>
            </a:r>
            <a:endParaRPr lang="en-US" sz="3200" dirty="0" smtClean="0">
              <a:solidFill>
                <a:srgbClr val="FFFF00"/>
              </a:solidFill>
              <a:latin typeface="+mn-lt"/>
            </a:endParaRPr>
          </a:p>
          <a:p>
            <a:pPr marL="1619250" indent="-1619250" defTabSz="457200" eaLnBrk="0" hangingPunct="0">
              <a:lnSpc>
                <a:spcPct val="150000"/>
              </a:lnSpc>
            </a:pPr>
            <a:r>
              <a:rPr lang="en-US" sz="3200" b="1" dirty="0" smtClean="0"/>
              <a:t>C</a:t>
            </a:r>
            <a:r>
              <a:rPr lang="en-US" sz="3200" b="1" dirty="0" smtClean="0">
                <a:latin typeface="+mn-lt"/>
              </a:rPr>
              <a:t>:	The grace of our Lord Jesus Christ, and the love of God, and the communion of the Holy Spirit be with you all.</a:t>
            </a:r>
          </a:p>
          <a:p>
            <a:pPr marL="1619250" indent="-1619250" defTabSz="457200" eaLnBrk="0" hangingPunct="0">
              <a:lnSpc>
                <a:spcPct val="150000"/>
              </a:lnSpc>
            </a:pPr>
            <a:r>
              <a:rPr lang="en-US" sz="3200" b="1" dirty="0" smtClean="0">
                <a:solidFill>
                  <a:srgbClr val="0070C0"/>
                </a:solidFill>
              </a:rPr>
              <a:t>A</a:t>
            </a:r>
            <a:r>
              <a:rPr lang="en-US" sz="3200" b="1" dirty="0" smtClean="0">
                <a:solidFill>
                  <a:srgbClr val="0070C0"/>
                </a:solidFill>
                <a:latin typeface="+mn-lt"/>
              </a:rPr>
              <a:t>:	And with your Spirit</a:t>
            </a:r>
          </a:p>
          <a:p>
            <a:pPr marL="1619250" indent="-1619250" defTabSz="457200" eaLnBrk="0" hangingPunct="0">
              <a:lnSpc>
                <a:spcPct val="150000"/>
              </a:lnSpc>
            </a:pPr>
            <a:endParaRPr lang="en-US" dirty="0">
              <a:solidFill>
                <a:srgbClr val="FFFF00"/>
              </a:solidFill>
            </a:endParaRPr>
          </a:p>
          <a:p>
            <a:pPr marL="1619250" indent="-1619250" defTabSz="457200" eaLnBrk="0" hangingPunct="0">
              <a:lnSpc>
                <a:spcPct val="150000"/>
              </a:lnSpc>
            </a:pPr>
            <a:endParaRPr lang="en-US" dirty="0" smtClean="0">
              <a:solidFill>
                <a:srgbClr val="FFFF00"/>
              </a:solidFill>
              <a:latin typeface="+mn-lt"/>
            </a:endParaRPr>
          </a:p>
          <a:p>
            <a:pPr marL="1619250" indent="-1619250" defTabSz="457200" eaLnBrk="0" hangingPunct="0">
              <a:lnSpc>
                <a:spcPct val="150000"/>
              </a:lnSpc>
            </a:pPr>
            <a:endParaRPr lang="en-US" dirty="0">
              <a:solidFill>
                <a:srgbClr val="FFFF00"/>
              </a:solidFill>
            </a:endParaRPr>
          </a:p>
          <a:p>
            <a:pPr marL="1619250" indent="-1619250" defTabSz="457200" eaLnBrk="0" hangingPunct="0">
              <a:lnSpc>
                <a:spcPct val="150000"/>
              </a:lnSpc>
            </a:pPr>
            <a:endParaRPr lang="en-US" dirty="0" smtClean="0">
              <a:solidFill>
                <a:srgbClr val="FFFF00"/>
              </a:solidFill>
              <a:latin typeface="+mn-lt"/>
            </a:endParaRPr>
          </a:p>
          <a:p>
            <a:pPr marL="1619250" indent="-1619250" defTabSz="457200" eaLnBrk="0" hangingPunct="0">
              <a:lnSpc>
                <a:spcPct val="150000"/>
              </a:lnSpc>
            </a:pPr>
            <a:endParaRPr lang="en-US" dirty="0">
              <a:solidFill>
                <a:srgbClr val="FFFF00"/>
              </a:solidFill>
            </a:endParaRPr>
          </a:p>
          <a:p>
            <a:pPr marL="1619250" indent="-1619250" defTabSz="457200" eaLnBrk="0" hangingPunct="0">
              <a:lnSpc>
                <a:spcPct val="150000"/>
              </a:lnSpc>
            </a:pPr>
            <a:endParaRPr lang="en-US" dirty="0" smtClean="0">
              <a:solidFill>
                <a:srgbClr val="FFFF00"/>
              </a:solidFill>
              <a:latin typeface="+mn-lt"/>
            </a:endParaRPr>
          </a:p>
          <a:p>
            <a:pPr marL="1619250" indent="-1619250" defTabSz="457200" eaLnBrk="0" hangingPunct="0">
              <a:lnSpc>
                <a:spcPct val="150000"/>
              </a:lnSpc>
            </a:pPr>
            <a:endParaRPr lang="en-US" dirty="0" smtClean="0">
              <a:solidFill>
                <a:srgbClr val="FFFF00"/>
              </a:solidFill>
              <a:latin typeface="+mn-lt"/>
            </a:endParaRPr>
          </a:p>
        </p:txBody>
      </p:sp>
      <p:pic>
        <p:nvPicPr>
          <p:cNvPr id="6" name="Picture 5" descr="dove1.bmp"/>
          <p:cNvPicPr>
            <a:picLocks noChangeAspect="1"/>
          </p:cNvPicPr>
          <p:nvPr/>
        </p:nvPicPr>
        <p:blipFill>
          <a:blip r:embed="rId2" cstate="print"/>
          <a:stretch>
            <a:fillRect/>
          </a:stretch>
        </p:blipFill>
        <p:spPr>
          <a:xfrm>
            <a:off x="7358082" y="5643578"/>
            <a:ext cx="1333492" cy="100011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0"/>
            <a:ext cx="8143932" cy="1089529"/>
          </a:xfrm>
          <a:prstGeom prst="rect">
            <a:avLst/>
          </a:prstGeom>
        </p:spPr>
        <p:txBody>
          <a:bodyPr wrap="square">
            <a:spAutoFit/>
          </a:bodyPr>
          <a:lstStyle/>
          <a:p>
            <a:pPr algn="ctr">
              <a:lnSpc>
                <a:spcPct val="120000"/>
              </a:lnSpc>
            </a:pPr>
            <a:r>
              <a:rPr kumimoji="1" lang="en-AU" sz="5400" b="1" u="sng" dirty="0" smtClean="0"/>
              <a:t>The Eucharistic Prayer</a:t>
            </a:r>
            <a:endParaRPr kumimoji="1" lang="en-US" sz="5400" b="1" u="sng" dirty="0"/>
          </a:p>
        </p:txBody>
      </p:sp>
      <p:sp>
        <p:nvSpPr>
          <p:cNvPr id="3" name="Rectangle 2"/>
          <p:cNvSpPr/>
          <p:nvPr/>
        </p:nvSpPr>
        <p:spPr>
          <a:xfrm>
            <a:off x="0" y="1071546"/>
            <a:ext cx="9644098" cy="4976683"/>
          </a:xfrm>
          <a:prstGeom prst="rect">
            <a:avLst/>
          </a:prstGeom>
        </p:spPr>
        <p:txBody>
          <a:bodyPr wrap="square">
            <a:spAutoFit/>
          </a:bodyPr>
          <a:lstStyle/>
          <a:p>
            <a:pPr marL="1428750" indent="-1428750" defTabSz="457200" eaLnBrk="0" hangingPunct="0">
              <a:lnSpc>
                <a:spcPct val="150000"/>
              </a:lnSpc>
            </a:pPr>
            <a:r>
              <a:rPr lang="en-US" sz="3600" b="1" dirty="0" smtClean="0"/>
              <a:t>C:	The Lord be with you.</a:t>
            </a:r>
          </a:p>
          <a:p>
            <a:pPr marL="1428750" indent="-1428750" defTabSz="457200" eaLnBrk="0" hangingPunct="0">
              <a:lnSpc>
                <a:spcPct val="150000"/>
              </a:lnSpc>
            </a:pPr>
            <a:r>
              <a:rPr lang="en-US" sz="3600" b="1" dirty="0" smtClean="0">
                <a:solidFill>
                  <a:srgbClr val="0070C0"/>
                </a:solidFill>
              </a:rPr>
              <a:t>A:	And with your spirit.</a:t>
            </a:r>
          </a:p>
          <a:p>
            <a:pPr defTabSz="457200" eaLnBrk="0" hangingPunct="0">
              <a:lnSpc>
                <a:spcPct val="150000"/>
              </a:lnSpc>
            </a:pPr>
            <a:r>
              <a:rPr lang="en-AU" sz="3600" b="1" dirty="0" smtClean="0"/>
              <a:t>C:	 		Lift up your hearts.</a:t>
            </a:r>
          </a:p>
          <a:p>
            <a:pPr defTabSz="457200" eaLnBrk="0" hangingPunct="0">
              <a:lnSpc>
                <a:spcPct val="150000"/>
              </a:lnSpc>
            </a:pPr>
            <a:r>
              <a:rPr lang="en-US" sz="3600" b="1" dirty="0" smtClean="0">
                <a:solidFill>
                  <a:srgbClr val="0070C0"/>
                </a:solidFill>
              </a:rPr>
              <a:t>A:			Lift them up to the Lord.</a:t>
            </a:r>
          </a:p>
          <a:p>
            <a:pPr defTabSz="457200" eaLnBrk="0" hangingPunct="0">
              <a:lnSpc>
                <a:spcPct val="150000"/>
              </a:lnSpc>
            </a:pPr>
            <a:r>
              <a:rPr lang="en-AU" sz="3600" b="1" dirty="0" smtClean="0"/>
              <a:t>C:			Let us give thanks to the Lord our God.</a:t>
            </a:r>
          </a:p>
          <a:p>
            <a:pPr defTabSz="457200" eaLnBrk="0" hangingPunct="0">
              <a:lnSpc>
                <a:spcPct val="150000"/>
              </a:lnSpc>
            </a:pPr>
            <a:r>
              <a:rPr lang="en-US" sz="3600" b="1" dirty="0" smtClean="0">
                <a:solidFill>
                  <a:srgbClr val="0070C0"/>
                </a:solidFill>
              </a:rPr>
              <a:t>A:			It is right and just.</a:t>
            </a:r>
            <a:endParaRPr lang="en-US" sz="3600" b="1" dirty="0">
              <a:solidFill>
                <a:srgbClr val="0070C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ownload (15).jpg"/>
          <p:cNvPicPr>
            <a:picLocks noChangeAspect="1"/>
          </p:cNvPicPr>
          <p:nvPr/>
        </p:nvPicPr>
        <p:blipFill>
          <a:blip r:embed="rId2"/>
          <a:stretch>
            <a:fillRect/>
          </a:stretch>
        </p:blipFill>
        <p:spPr>
          <a:xfrm>
            <a:off x="857224" y="1142984"/>
            <a:ext cx="7643866" cy="535785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642918"/>
            <a:ext cx="7715304" cy="1023037"/>
          </a:xfrm>
          <a:prstGeom prst="rect">
            <a:avLst/>
          </a:prstGeom>
        </p:spPr>
        <p:txBody>
          <a:bodyPr wrap="square">
            <a:spAutoFit/>
          </a:bodyPr>
          <a:lstStyle/>
          <a:p>
            <a:pPr algn="ctr">
              <a:lnSpc>
                <a:spcPct val="120000"/>
              </a:lnSpc>
            </a:pPr>
            <a:r>
              <a:rPr kumimoji="1" lang="en-AU" sz="5400" b="1" u="sng" smtClean="0"/>
              <a:t>SANCTUS</a:t>
            </a:r>
            <a:endParaRPr kumimoji="1" lang="en-AU" sz="5400" b="1" u="sng" dirty="0"/>
          </a:p>
        </p:txBody>
      </p:sp>
      <p:sp>
        <p:nvSpPr>
          <p:cNvPr id="3" name="Rectangle 2"/>
          <p:cNvSpPr/>
          <p:nvPr/>
        </p:nvSpPr>
        <p:spPr>
          <a:xfrm>
            <a:off x="714348" y="1720840"/>
            <a:ext cx="8001056" cy="4720203"/>
          </a:xfrm>
          <a:prstGeom prst="rect">
            <a:avLst/>
          </a:prstGeom>
        </p:spPr>
        <p:txBody>
          <a:bodyPr wrap="square">
            <a:spAutoFit/>
          </a:bodyPr>
          <a:lstStyle/>
          <a:p>
            <a:pPr algn="ctr" eaLnBrk="0" hangingPunct="0">
              <a:lnSpc>
                <a:spcPct val="150000"/>
              </a:lnSpc>
            </a:pPr>
            <a:r>
              <a:rPr kumimoji="1" lang="en-US" sz="3400" b="1" dirty="0" smtClean="0">
                <a:cs typeface="Times New Roman" pitchFamily="18" charset="0"/>
              </a:rPr>
              <a:t>Holy, holy, holy Lord God of hosts. </a:t>
            </a:r>
          </a:p>
          <a:p>
            <a:pPr algn="ctr" eaLnBrk="0" hangingPunct="0">
              <a:lnSpc>
                <a:spcPct val="150000"/>
              </a:lnSpc>
            </a:pPr>
            <a:r>
              <a:rPr kumimoji="1" lang="en-US" sz="3400" b="1" dirty="0" smtClean="0">
                <a:cs typeface="Times New Roman" pitchFamily="18" charset="0"/>
              </a:rPr>
              <a:t>Heaven and earth are full of your glory </a:t>
            </a:r>
          </a:p>
          <a:p>
            <a:pPr algn="ctr" eaLnBrk="0" hangingPunct="0">
              <a:lnSpc>
                <a:spcPct val="150000"/>
              </a:lnSpc>
            </a:pPr>
            <a:r>
              <a:rPr kumimoji="1" lang="en-US" sz="3400" b="1" dirty="0" smtClean="0">
                <a:cs typeface="Times New Roman" pitchFamily="18" charset="0"/>
              </a:rPr>
              <a:t>Hosanna in the highest, </a:t>
            </a:r>
          </a:p>
          <a:p>
            <a:pPr algn="ctr" eaLnBrk="0" hangingPunct="0">
              <a:lnSpc>
                <a:spcPct val="150000"/>
              </a:lnSpc>
            </a:pPr>
            <a:r>
              <a:rPr kumimoji="1" lang="en-US" sz="3400" b="1" dirty="0" smtClean="0">
                <a:cs typeface="Times New Roman" pitchFamily="18" charset="0"/>
              </a:rPr>
              <a:t>blessed is he who comes in the name of the Lord</a:t>
            </a:r>
            <a:br>
              <a:rPr kumimoji="1" lang="en-US" sz="3400" b="1" dirty="0" smtClean="0">
                <a:cs typeface="Times New Roman" pitchFamily="18" charset="0"/>
              </a:rPr>
            </a:br>
            <a:r>
              <a:rPr kumimoji="1" lang="en-US" sz="3400" b="1" dirty="0" smtClean="0">
                <a:cs typeface="Times New Roman" pitchFamily="18" charset="0"/>
              </a:rPr>
              <a:t>Hosanna in the highest…</a:t>
            </a:r>
            <a:endParaRPr kumimoji="1" lang="en-AU" sz="3400" b="1" dirty="0">
              <a:cs typeface="Times New Roman" pitchFamily="18" charset="0"/>
            </a:endParaRPr>
          </a:p>
        </p:txBody>
      </p:sp>
      <p:pic>
        <p:nvPicPr>
          <p:cNvPr id="4" name="Picture 3" descr="0f9a772593462f4217d4ce68f7dac4da.jpg"/>
          <p:cNvPicPr>
            <a:picLocks noChangeAspect="1"/>
          </p:cNvPicPr>
          <p:nvPr/>
        </p:nvPicPr>
        <p:blipFill>
          <a:blip r:embed="rId2" cstate="print"/>
          <a:stretch>
            <a:fillRect/>
          </a:stretch>
        </p:blipFill>
        <p:spPr>
          <a:xfrm>
            <a:off x="7786710" y="0"/>
            <a:ext cx="1357290" cy="135729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ownload (34).jpg"/>
          <p:cNvPicPr>
            <a:picLocks noChangeAspect="1"/>
          </p:cNvPicPr>
          <p:nvPr/>
        </p:nvPicPr>
        <p:blipFill>
          <a:blip r:embed="rId2"/>
          <a:stretch>
            <a:fillRect/>
          </a:stretch>
        </p:blipFill>
        <p:spPr>
          <a:xfrm>
            <a:off x="571472" y="2000240"/>
            <a:ext cx="8001055" cy="376715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571480"/>
            <a:ext cx="8072494" cy="1047979"/>
          </a:xfrm>
          <a:prstGeom prst="rect">
            <a:avLst/>
          </a:prstGeom>
        </p:spPr>
        <p:txBody>
          <a:bodyPr wrap="square">
            <a:spAutoFit/>
          </a:bodyPr>
          <a:lstStyle/>
          <a:p>
            <a:pPr algn="ctr">
              <a:lnSpc>
                <a:spcPct val="120000"/>
              </a:lnSpc>
            </a:pPr>
            <a:r>
              <a:rPr kumimoji="1" lang="en-AU" sz="5400" b="1" u="sng" dirty="0" smtClean="0"/>
              <a:t>MYSTERY OF FAITH</a:t>
            </a:r>
          </a:p>
        </p:txBody>
      </p:sp>
      <p:sp>
        <p:nvSpPr>
          <p:cNvPr id="3" name="Rectangle 2"/>
          <p:cNvSpPr/>
          <p:nvPr/>
        </p:nvSpPr>
        <p:spPr>
          <a:xfrm>
            <a:off x="571472" y="2071678"/>
            <a:ext cx="7858180" cy="3245440"/>
          </a:xfrm>
          <a:prstGeom prst="rect">
            <a:avLst/>
          </a:prstGeom>
        </p:spPr>
        <p:txBody>
          <a:bodyPr wrap="square">
            <a:spAutoFit/>
          </a:bodyPr>
          <a:lstStyle/>
          <a:p>
            <a:pPr algn="ctr" eaLnBrk="0" hangingPunct="0">
              <a:lnSpc>
                <a:spcPct val="200000"/>
              </a:lnSpc>
            </a:pPr>
            <a:r>
              <a:rPr kumimoji="1" lang="en-AU" sz="3600" b="1" dirty="0" smtClean="0">
                <a:cs typeface="Times New Roman" pitchFamily="18" charset="0"/>
              </a:rPr>
              <a:t>We proclaim your death O Lord</a:t>
            </a:r>
          </a:p>
          <a:p>
            <a:pPr algn="ctr" eaLnBrk="0" hangingPunct="0">
              <a:lnSpc>
                <a:spcPct val="200000"/>
              </a:lnSpc>
            </a:pPr>
            <a:r>
              <a:rPr kumimoji="1" lang="en-AU" sz="3600" b="1" dirty="0" smtClean="0">
                <a:cs typeface="Times New Roman" pitchFamily="18" charset="0"/>
              </a:rPr>
              <a:t>And profess your resurrection</a:t>
            </a:r>
          </a:p>
          <a:p>
            <a:pPr algn="ctr" eaLnBrk="0" hangingPunct="0">
              <a:lnSpc>
                <a:spcPct val="200000"/>
              </a:lnSpc>
            </a:pPr>
            <a:r>
              <a:rPr kumimoji="1" lang="en-AU" sz="3600" b="1" dirty="0" smtClean="0">
                <a:cs typeface="Times New Roman" pitchFamily="18" charset="0"/>
              </a:rPr>
              <a:t>Until you come again…</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ages (104).jpg"/>
          <p:cNvPicPr>
            <a:picLocks noChangeAspect="1"/>
          </p:cNvPicPr>
          <p:nvPr/>
        </p:nvPicPr>
        <p:blipFill>
          <a:blip r:embed="rId2"/>
          <a:stretch>
            <a:fillRect/>
          </a:stretch>
        </p:blipFill>
        <p:spPr>
          <a:xfrm>
            <a:off x="928662" y="1000108"/>
            <a:ext cx="7215237" cy="521497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42852"/>
            <a:ext cx="8001056" cy="769441"/>
          </a:xfrm>
          <a:prstGeom prst="rect">
            <a:avLst/>
          </a:prstGeom>
        </p:spPr>
        <p:txBody>
          <a:bodyPr wrap="square">
            <a:spAutoFit/>
          </a:bodyPr>
          <a:lstStyle/>
          <a:p>
            <a:pPr algn="ctr" eaLnBrk="0" hangingPunct="0"/>
            <a:r>
              <a:rPr lang="en-US" sz="4400" b="1" u="sng" dirty="0" smtClean="0">
                <a:cs typeface="Times New Roman" pitchFamily="18" charset="0"/>
              </a:rPr>
              <a:t>LORD’S PRAYER</a:t>
            </a:r>
          </a:p>
        </p:txBody>
      </p:sp>
      <p:sp>
        <p:nvSpPr>
          <p:cNvPr id="3" name="Rectangle 2"/>
          <p:cNvSpPr/>
          <p:nvPr/>
        </p:nvSpPr>
        <p:spPr>
          <a:xfrm>
            <a:off x="428596" y="1000108"/>
            <a:ext cx="8358246" cy="5632311"/>
          </a:xfrm>
          <a:prstGeom prst="rect">
            <a:avLst/>
          </a:prstGeom>
        </p:spPr>
        <p:txBody>
          <a:bodyPr wrap="square">
            <a:spAutoFit/>
          </a:bodyPr>
          <a:lstStyle/>
          <a:p>
            <a:pPr defTabSz="404813"/>
            <a:r>
              <a:rPr lang="en-US" sz="3600" b="1" dirty="0" smtClean="0">
                <a:cs typeface="Arial" charset="0"/>
              </a:rPr>
              <a:t>Our Father, who art in heaven</a:t>
            </a:r>
          </a:p>
          <a:p>
            <a:pPr defTabSz="404813"/>
            <a:r>
              <a:rPr lang="en-US" sz="3600" b="1" dirty="0" smtClean="0">
                <a:cs typeface="Arial" charset="0"/>
              </a:rPr>
              <a:t>Hallowed be Thy name.</a:t>
            </a:r>
          </a:p>
          <a:p>
            <a:pPr defTabSz="404813"/>
            <a:r>
              <a:rPr lang="en-US" sz="3600" b="1" dirty="0" smtClean="0">
                <a:cs typeface="Arial" charset="0"/>
              </a:rPr>
              <a:t>Thy Kingdom come, Thy will be done</a:t>
            </a:r>
          </a:p>
          <a:p>
            <a:pPr defTabSz="404813"/>
            <a:r>
              <a:rPr lang="en-US" sz="3600" b="1" dirty="0" smtClean="0">
                <a:cs typeface="Arial" charset="0"/>
              </a:rPr>
              <a:t>On earth as it is in Heaven</a:t>
            </a:r>
          </a:p>
          <a:p>
            <a:pPr defTabSz="404813"/>
            <a:r>
              <a:rPr lang="en-US" sz="3600" b="1" dirty="0" smtClean="0">
                <a:cs typeface="Arial" charset="0"/>
              </a:rPr>
              <a:t>Give us this day our daily bread.</a:t>
            </a:r>
          </a:p>
          <a:p>
            <a:pPr defTabSz="404813"/>
            <a:r>
              <a:rPr lang="en-US" sz="3600" b="1" dirty="0" smtClean="0">
                <a:cs typeface="Arial" charset="0"/>
              </a:rPr>
              <a:t>And forgive us our trespasses, </a:t>
            </a:r>
          </a:p>
          <a:p>
            <a:pPr defTabSz="404813"/>
            <a:r>
              <a:rPr lang="en-US" sz="3600" b="1" dirty="0" smtClean="0">
                <a:cs typeface="Arial" charset="0"/>
              </a:rPr>
              <a:t>as we forgive those who trespass against us, </a:t>
            </a:r>
          </a:p>
          <a:p>
            <a:pPr defTabSz="404813"/>
            <a:r>
              <a:rPr lang="en-US" sz="3600" b="1" dirty="0" smtClean="0">
                <a:cs typeface="Arial" charset="0"/>
              </a:rPr>
              <a:t>And lead us not into temptation, </a:t>
            </a:r>
          </a:p>
          <a:p>
            <a:pPr defTabSz="404813"/>
            <a:r>
              <a:rPr lang="en-US" sz="3600" b="1" dirty="0" smtClean="0">
                <a:cs typeface="Arial" charset="0"/>
              </a:rPr>
              <a:t>But deliver us from evil.  </a:t>
            </a:r>
          </a:p>
        </p:txBody>
      </p:sp>
      <p:sp>
        <p:nvSpPr>
          <p:cNvPr id="4" name="Rectangle 3"/>
          <p:cNvSpPr/>
          <p:nvPr/>
        </p:nvSpPr>
        <p:spPr>
          <a:xfrm>
            <a:off x="0" y="0"/>
            <a:ext cx="925253" cy="369332"/>
          </a:xfrm>
          <a:prstGeom prst="rect">
            <a:avLst/>
          </a:prstGeom>
        </p:spPr>
        <p:txBody>
          <a:bodyPr wrap="none">
            <a:spAutoFit/>
          </a:bodyPr>
          <a:lstStyle/>
          <a:p>
            <a:pPr eaLnBrk="0" hangingPunct="0">
              <a:spcBef>
                <a:spcPct val="50000"/>
              </a:spcBef>
            </a:pPr>
            <a:r>
              <a:rPr lang="en-AU" b="1" dirty="0">
                <a:latin typeface="Verdana" pitchFamily="34" charset="0"/>
              </a:rPr>
              <a:t>1</a:t>
            </a:r>
            <a:r>
              <a:rPr lang="en-AU" b="1" dirty="0" smtClean="0">
                <a:latin typeface="Verdana" pitchFamily="34" charset="0"/>
              </a:rPr>
              <a:t> of 2</a:t>
            </a:r>
            <a:endParaRPr lang="en-US" b="1" dirty="0">
              <a:latin typeface="Verdana" pitchFamily="34" charset="0"/>
            </a:endParaRPr>
          </a:p>
        </p:txBody>
      </p:sp>
      <p:pic>
        <p:nvPicPr>
          <p:cNvPr id="5" name="Picture 4" descr="0f9a772593462f4217d4ce68f7dac4da.jpg"/>
          <p:cNvPicPr>
            <a:picLocks noChangeAspect="1"/>
          </p:cNvPicPr>
          <p:nvPr/>
        </p:nvPicPr>
        <p:blipFill>
          <a:blip r:embed="rId2" cstate="print"/>
          <a:stretch>
            <a:fillRect/>
          </a:stretch>
        </p:blipFill>
        <p:spPr>
          <a:xfrm>
            <a:off x="7858148" y="0"/>
            <a:ext cx="1285852" cy="128585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25253" cy="369332"/>
          </a:xfrm>
          <a:prstGeom prst="rect">
            <a:avLst/>
          </a:prstGeom>
        </p:spPr>
        <p:txBody>
          <a:bodyPr wrap="none">
            <a:spAutoFit/>
          </a:bodyPr>
          <a:lstStyle/>
          <a:p>
            <a:pPr eaLnBrk="0" hangingPunct="0">
              <a:spcBef>
                <a:spcPct val="50000"/>
              </a:spcBef>
            </a:pPr>
            <a:r>
              <a:rPr lang="en-AU" b="1" dirty="0" smtClean="0">
                <a:latin typeface="Verdana" pitchFamily="34" charset="0"/>
              </a:rPr>
              <a:t>2 of 2</a:t>
            </a:r>
            <a:endParaRPr lang="en-US" b="1" dirty="0">
              <a:latin typeface="Verdana" pitchFamily="34" charset="0"/>
            </a:endParaRPr>
          </a:p>
        </p:txBody>
      </p:sp>
      <p:sp>
        <p:nvSpPr>
          <p:cNvPr id="4" name="Rectangle 3"/>
          <p:cNvSpPr/>
          <p:nvPr/>
        </p:nvSpPr>
        <p:spPr>
          <a:xfrm>
            <a:off x="500034" y="1071546"/>
            <a:ext cx="8143932" cy="3416320"/>
          </a:xfrm>
          <a:prstGeom prst="rect">
            <a:avLst/>
          </a:prstGeom>
        </p:spPr>
        <p:txBody>
          <a:bodyPr wrap="square">
            <a:spAutoFit/>
          </a:bodyPr>
          <a:lstStyle/>
          <a:p>
            <a:pPr algn="ctr" eaLnBrk="0" hangingPunct="0">
              <a:lnSpc>
                <a:spcPct val="200000"/>
              </a:lnSpc>
            </a:pPr>
            <a:r>
              <a:rPr kumimoji="1" lang="en-AU" sz="3600" b="1" dirty="0" smtClean="0">
                <a:cs typeface="Times New Roman" pitchFamily="18" charset="0"/>
              </a:rPr>
              <a:t>For thy Kingdom, the Power and the Glory are Yours</a:t>
            </a:r>
          </a:p>
          <a:p>
            <a:pPr algn="ctr" eaLnBrk="0" hangingPunct="0">
              <a:lnSpc>
                <a:spcPct val="200000"/>
              </a:lnSpc>
            </a:pPr>
            <a:r>
              <a:rPr kumimoji="1" lang="en-AU" sz="3600" b="1" dirty="0" smtClean="0">
                <a:cs typeface="Times New Roman" pitchFamily="18" charset="0"/>
              </a:rPr>
              <a:t>Now and forever.</a:t>
            </a:r>
          </a:p>
        </p:txBody>
      </p:sp>
      <p:pic>
        <p:nvPicPr>
          <p:cNvPr id="5" name="Picture 4" descr="images (79).jpg"/>
          <p:cNvPicPr>
            <a:picLocks noChangeAspect="1"/>
          </p:cNvPicPr>
          <p:nvPr/>
        </p:nvPicPr>
        <p:blipFill>
          <a:blip r:embed="rId2"/>
          <a:stretch>
            <a:fillRect/>
          </a:stretch>
        </p:blipFill>
        <p:spPr>
          <a:xfrm>
            <a:off x="6786578" y="2857496"/>
            <a:ext cx="1928826" cy="371477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1472" y="0"/>
            <a:ext cx="8001056" cy="6924405"/>
          </a:xfrm>
          <a:prstGeom prst="rect">
            <a:avLst/>
          </a:prstGeom>
        </p:spPr>
        <p:txBody>
          <a:bodyPr wrap="square">
            <a:spAutoFit/>
          </a:bodyPr>
          <a:lstStyle/>
          <a:p>
            <a:pPr marL="1428750" indent="-1428750" defTabSz="457200" eaLnBrk="0" hangingPunct="0">
              <a:lnSpc>
                <a:spcPct val="150000"/>
              </a:lnSpc>
            </a:pPr>
            <a:r>
              <a:rPr lang="en-US" sz="3600" b="1" dirty="0" smtClean="0"/>
              <a:t>C:	Lord Jesus Christ, who said to your Apostles…..</a:t>
            </a:r>
          </a:p>
          <a:p>
            <a:pPr marL="1428750" indent="-1428750" defTabSz="457200" eaLnBrk="0" hangingPunct="0">
              <a:lnSpc>
                <a:spcPct val="150000"/>
              </a:lnSpc>
            </a:pPr>
            <a:r>
              <a:rPr lang="en-US" sz="3600" b="1" dirty="0" smtClean="0"/>
              <a:t>	….Who live and reign for ever and ever</a:t>
            </a:r>
          </a:p>
          <a:p>
            <a:pPr marL="1428750" indent="-1428750" defTabSz="457200" eaLnBrk="0" hangingPunct="0">
              <a:lnSpc>
                <a:spcPct val="150000"/>
              </a:lnSpc>
            </a:pPr>
            <a:r>
              <a:rPr lang="en-US" sz="3600" b="1" dirty="0" smtClean="0">
                <a:solidFill>
                  <a:srgbClr val="0070C0"/>
                </a:solidFill>
              </a:rPr>
              <a:t>A:	Amen</a:t>
            </a:r>
          </a:p>
          <a:p>
            <a:pPr marL="1428750" indent="-1428750" defTabSz="457200" eaLnBrk="0" hangingPunct="0">
              <a:lnSpc>
                <a:spcPct val="150000"/>
              </a:lnSpc>
            </a:pPr>
            <a:r>
              <a:rPr lang="en-US" sz="3600" b="1" dirty="0" smtClean="0"/>
              <a:t>C:	The peace of the Lord be with you always.</a:t>
            </a:r>
          </a:p>
          <a:p>
            <a:pPr marL="1428750" indent="-1428750" defTabSz="457200" eaLnBrk="0" hangingPunct="0">
              <a:lnSpc>
                <a:spcPct val="150000"/>
              </a:lnSpc>
            </a:pPr>
            <a:r>
              <a:rPr lang="en-US" sz="3600" b="1" dirty="0" smtClean="0">
                <a:solidFill>
                  <a:srgbClr val="0070C0"/>
                </a:solidFill>
              </a:rPr>
              <a:t>A:	And with your spirit.</a:t>
            </a:r>
            <a:endParaRPr lang="en-US" sz="3600" b="1" dirty="0">
              <a:solidFill>
                <a:srgbClr val="0070C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download (2).jpg"/>
          <p:cNvPicPr>
            <a:picLocks noChangeAspect="1"/>
          </p:cNvPicPr>
          <p:nvPr/>
        </p:nvPicPr>
        <p:blipFill>
          <a:blip r:embed="rId2"/>
          <a:stretch>
            <a:fillRect/>
          </a:stretch>
        </p:blipFill>
        <p:spPr>
          <a:xfrm>
            <a:off x="1285852" y="1214422"/>
            <a:ext cx="6929486" cy="4714908"/>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0064294"/>
          </a:xfrm>
          <a:prstGeom prst="rect">
            <a:avLst/>
          </a:prstGeom>
        </p:spPr>
        <p:txBody>
          <a:bodyPr wrap="square">
            <a:spAutoFit/>
          </a:bodyPr>
          <a:lstStyle/>
          <a:p>
            <a:pPr marL="536575" indent="-536575" algn="ctr" eaLnBrk="0" hangingPunct="0">
              <a:lnSpc>
                <a:spcPct val="140000"/>
              </a:lnSpc>
              <a:spcBef>
                <a:spcPct val="20000"/>
              </a:spcBef>
              <a:buClr>
                <a:srgbClr val="000000"/>
              </a:buClr>
              <a:tabLst>
                <a:tab pos="536575" algn="l"/>
              </a:tabLst>
            </a:pPr>
            <a:r>
              <a:rPr lang="en-AU" sz="3600" u="sng" dirty="0" smtClean="0"/>
              <a:t>PENITENTIAL ACT</a:t>
            </a:r>
          </a:p>
          <a:p>
            <a:pPr marL="504000" indent="-536575" algn="just" eaLnBrk="0" fontAlgn="auto" hangingPunct="0">
              <a:lnSpc>
                <a:spcPct val="140000"/>
              </a:lnSpc>
              <a:spcAft>
                <a:spcPts val="0"/>
              </a:spcAft>
              <a:buClr>
                <a:srgbClr val="000000"/>
              </a:buClr>
              <a:tabLst>
                <a:tab pos="536575" algn="l"/>
              </a:tabLst>
            </a:pPr>
            <a:r>
              <a:rPr kumimoji="1" lang="en-US" sz="3600" b="1" dirty="0" smtClean="0"/>
              <a:t>I confess to Almighty God</a:t>
            </a:r>
          </a:p>
          <a:p>
            <a:pPr marL="504000" indent="-536575" algn="just" eaLnBrk="0" fontAlgn="auto" hangingPunct="0">
              <a:lnSpc>
                <a:spcPct val="140000"/>
              </a:lnSpc>
              <a:spcAft>
                <a:spcPts val="0"/>
              </a:spcAft>
              <a:buClr>
                <a:srgbClr val="000000"/>
              </a:buClr>
              <a:tabLst>
                <a:tab pos="536575" algn="l"/>
              </a:tabLst>
            </a:pPr>
            <a:r>
              <a:rPr kumimoji="1" lang="en-US" sz="3600" b="1" dirty="0" smtClean="0"/>
              <a:t>And to you, my brothers and sisters,</a:t>
            </a:r>
          </a:p>
          <a:p>
            <a:pPr marL="504000" indent="-536575" algn="just" eaLnBrk="0" fontAlgn="auto" hangingPunct="0">
              <a:lnSpc>
                <a:spcPct val="140000"/>
              </a:lnSpc>
              <a:spcAft>
                <a:spcPts val="0"/>
              </a:spcAft>
              <a:buClr>
                <a:srgbClr val="000000"/>
              </a:buClr>
              <a:tabLst>
                <a:tab pos="536575" algn="l"/>
              </a:tabLst>
            </a:pPr>
            <a:r>
              <a:rPr kumimoji="1" lang="en-US" sz="3600" b="1" dirty="0" smtClean="0"/>
              <a:t>That I have greatly sinned, in my</a:t>
            </a:r>
          </a:p>
          <a:p>
            <a:pPr marL="504000" indent="-536575" algn="just" eaLnBrk="0" fontAlgn="auto" hangingPunct="0">
              <a:lnSpc>
                <a:spcPct val="140000"/>
              </a:lnSpc>
              <a:spcAft>
                <a:spcPts val="0"/>
              </a:spcAft>
              <a:buClr>
                <a:srgbClr val="000000"/>
              </a:buClr>
              <a:tabLst>
                <a:tab pos="536575" algn="l"/>
              </a:tabLst>
            </a:pPr>
            <a:r>
              <a:rPr kumimoji="1" lang="en-US" sz="3600" b="1" dirty="0" smtClean="0"/>
              <a:t>thoughts and</a:t>
            </a:r>
          </a:p>
          <a:p>
            <a:pPr marL="33338" indent="-66675" algn="just" eaLnBrk="0" fontAlgn="auto" hangingPunct="0">
              <a:lnSpc>
                <a:spcPct val="140000"/>
              </a:lnSpc>
              <a:spcAft>
                <a:spcPts val="0"/>
              </a:spcAft>
              <a:buClr>
                <a:srgbClr val="000000"/>
              </a:buClr>
              <a:tabLst>
                <a:tab pos="536575" algn="l"/>
              </a:tabLst>
            </a:pPr>
            <a:r>
              <a:rPr kumimoji="1" lang="en-US" sz="3600" b="1" dirty="0" smtClean="0"/>
              <a:t>in my words, In what I have done and in what have failed to do,</a:t>
            </a:r>
          </a:p>
          <a:p>
            <a:pPr marL="504000" indent="-536575" algn="just" eaLnBrk="0" fontAlgn="auto" hangingPunct="0">
              <a:lnSpc>
                <a:spcPct val="140000"/>
              </a:lnSpc>
              <a:spcAft>
                <a:spcPts val="0"/>
              </a:spcAft>
              <a:buClr>
                <a:srgbClr val="000000"/>
              </a:buClr>
              <a:tabLst>
                <a:tab pos="536575" algn="l"/>
              </a:tabLst>
            </a:pPr>
            <a:r>
              <a:rPr kumimoji="1" lang="en-US" sz="3600" b="1" dirty="0" smtClean="0"/>
              <a:t>Through my fault, through my fault,</a:t>
            </a:r>
          </a:p>
          <a:p>
            <a:pPr marL="504000" indent="-536575" algn="just" eaLnBrk="0" fontAlgn="auto" hangingPunct="0">
              <a:lnSpc>
                <a:spcPct val="140000"/>
              </a:lnSpc>
              <a:spcAft>
                <a:spcPts val="0"/>
              </a:spcAft>
              <a:buClr>
                <a:srgbClr val="000000"/>
              </a:buClr>
              <a:tabLst>
                <a:tab pos="536575" algn="l"/>
              </a:tabLst>
            </a:pPr>
            <a:r>
              <a:rPr kumimoji="1" lang="en-US" sz="3600" b="1" dirty="0" smtClean="0"/>
              <a:t>Through my most grievous fault;</a:t>
            </a:r>
          </a:p>
          <a:p>
            <a:pPr marL="504000" indent="-536575" eaLnBrk="0" fontAlgn="auto" hangingPunct="0">
              <a:lnSpc>
                <a:spcPct val="140000"/>
              </a:lnSpc>
              <a:spcAft>
                <a:spcPts val="0"/>
              </a:spcAft>
              <a:buClr>
                <a:srgbClr val="000000"/>
              </a:buClr>
              <a:tabLst>
                <a:tab pos="536575" algn="l"/>
              </a:tabLst>
            </a:pPr>
            <a:endParaRPr kumimoji="1" lang="en-US" b="1" dirty="0">
              <a:solidFill>
                <a:srgbClr val="FFFFFF"/>
              </a:solidFill>
              <a:latin typeface="Verdana" pitchFamily="34" charset="0"/>
            </a:endParaRPr>
          </a:p>
          <a:p>
            <a:pPr marL="504000" indent="-536575" eaLnBrk="0" fontAlgn="auto" hangingPunct="0">
              <a:lnSpc>
                <a:spcPct val="140000"/>
              </a:lnSpc>
              <a:spcAft>
                <a:spcPts val="0"/>
              </a:spcAft>
              <a:buClr>
                <a:srgbClr val="000000"/>
              </a:buClr>
              <a:tabLst>
                <a:tab pos="536575" algn="l"/>
              </a:tabLst>
            </a:pPr>
            <a:endParaRPr kumimoji="1" lang="en-US" b="1" dirty="0" smtClean="0">
              <a:solidFill>
                <a:srgbClr val="FFFFFF"/>
              </a:solidFill>
              <a:latin typeface="Verdana" pitchFamily="34" charset="0"/>
            </a:endParaRPr>
          </a:p>
          <a:p>
            <a:pPr marL="536575" indent="-536575" eaLnBrk="0" fontAlgn="auto" hangingPunct="0">
              <a:lnSpc>
                <a:spcPct val="140000"/>
              </a:lnSpc>
              <a:spcBef>
                <a:spcPct val="20000"/>
              </a:spcBef>
              <a:spcAft>
                <a:spcPts val="0"/>
              </a:spcAft>
              <a:buClr>
                <a:srgbClr val="000000"/>
              </a:buClr>
              <a:tabLst>
                <a:tab pos="536575" algn="l"/>
              </a:tabLst>
            </a:pPr>
            <a:endParaRPr kumimoji="1" lang="en-US" b="1" dirty="0">
              <a:solidFill>
                <a:srgbClr val="FFFFFF"/>
              </a:solidFill>
              <a:latin typeface="Verdana" pitchFamily="34" charset="0"/>
            </a:endParaRPr>
          </a:p>
          <a:p>
            <a:pPr marL="536575" indent="-536575" eaLnBrk="0" fontAlgn="auto" hangingPunct="0">
              <a:lnSpc>
                <a:spcPct val="140000"/>
              </a:lnSpc>
              <a:spcBef>
                <a:spcPct val="20000"/>
              </a:spcBef>
              <a:spcAft>
                <a:spcPts val="0"/>
              </a:spcAft>
              <a:buClr>
                <a:srgbClr val="000000"/>
              </a:buClr>
              <a:tabLst>
                <a:tab pos="536575" algn="l"/>
              </a:tabLst>
            </a:pPr>
            <a:endParaRPr kumimoji="1" lang="en-US" b="1" dirty="0" smtClean="0">
              <a:solidFill>
                <a:srgbClr val="FFFFFF"/>
              </a:solidFill>
              <a:latin typeface="Verdana" pitchFamily="34" charset="0"/>
            </a:endParaRPr>
          </a:p>
          <a:p>
            <a:pPr marL="536575" indent="-536575" eaLnBrk="0" fontAlgn="auto" hangingPunct="0">
              <a:lnSpc>
                <a:spcPct val="140000"/>
              </a:lnSpc>
              <a:spcBef>
                <a:spcPct val="20000"/>
              </a:spcBef>
              <a:spcAft>
                <a:spcPts val="0"/>
              </a:spcAft>
              <a:buClr>
                <a:srgbClr val="000000"/>
              </a:buClr>
              <a:tabLst>
                <a:tab pos="536575" algn="l"/>
              </a:tabLst>
            </a:pPr>
            <a:endParaRPr kumimoji="1" lang="en-US" b="1" dirty="0">
              <a:solidFill>
                <a:srgbClr val="FFFFFF"/>
              </a:solidFill>
              <a:latin typeface="Verdana" pitchFamily="34" charset="0"/>
            </a:endParaRPr>
          </a:p>
          <a:p>
            <a:pPr marL="536575" indent="-536575" eaLnBrk="0" fontAlgn="auto" hangingPunct="0">
              <a:lnSpc>
                <a:spcPct val="140000"/>
              </a:lnSpc>
              <a:spcBef>
                <a:spcPct val="20000"/>
              </a:spcBef>
              <a:spcAft>
                <a:spcPts val="0"/>
              </a:spcAft>
              <a:buClr>
                <a:srgbClr val="000000"/>
              </a:buClr>
              <a:tabLst>
                <a:tab pos="536575" algn="l"/>
              </a:tabLst>
            </a:pPr>
            <a:endParaRPr kumimoji="1" lang="en-US" b="1" dirty="0" smtClean="0">
              <a:solidFill>
                <a:srgbClr val="FFFFFF"/>
              </a:solidFill>
              <a:latin typeface="Verdana" pitchFamily="34" charset="0"/>
            </a:endParaRPr>
          </a:p>
          <a:p>
            <a:pPr marL="536575" indent="-536575" eaLnBrk="0" fontAlgn="auto" hangingPunct="0">
              <a:lnSpc>
                <a:spcPct val="140000"/>
              </a:lnSpc>
              <a:spcBef>
                <a:spcPct val="20000"/>
              </a:spcBef>
              <a:spcAft>
                <a:spcPts val="0"/>
              </a:spcAft>
              <a:buClr>
                <a:srgbClr val="000000"/>
              </a:buClr>
              <a:tabLst>
                <a:tab pos="536575" algn="l"/>
              </a:tabLst>
            </a:pPr>
            <a:endParaRPr kumimoji="1" lang="en-US" b="1" dirty="0">
              <a:solidFill>
                <a:srgbClr val="FFFFFF"/>
              </a:solidFill>
              <a:latin typeface="Verdana" pitchFamily="34" charset="0"/>
            </a:endParaRPr>
          </a:p>
        </p:txBody>
      </p:sp>
      <p:sp>
        <p:nvSpPr>
          <p:cNvPr id="5" name="Text Box 4"/>
          <p:cNvSpPr txBox="1">
            <a:spLocks noChangeArrowheads="1"/>
          </p:cNvSpPr>
          <p:nvPr/>
        </p:nvSpPr>
        <p:spPr bwMode="auto">
          <a:xfrm>
            <a:off x="8" y="168"/>
            <a:ext cx="920742" cy="338554"/>
          </a:xfrm>
          <a:prstGeom prst="rect">
            <a:avLst/>
          </a:prstGeom>
          <a:noFill/>
          <a:ln w="9525">
            <a:noFill/>
            <a:miter lim="800000"/>
            <a:headEnd/>
            <a:tailEnd/>
          </a:ln>
        </p:spPr>
        <p:txBody>
          <a:bodyPr wrap="square">
            <a:spAutoFit/>
          </a:bodyPr>
          <a:lstStyle/>
          <a:p>
            <a:pPr eaLnBrk="0" hangingPunct="0">
              <a:spcBef>
                <a:spcPct val="50000"/>
              </a:spcBef>
            </a:pPr>
            <a:r>
              <a:rPr lang="en-AU" sz="1600" b="1" dirty="0">
                <a:latin typeface="Verdana" pitchFamily="34" charset="0"/>
              </a:rPr>
              <a:t>1 of 2</a:t>
            </a:r>
            <a:endParaRPr lang="en-US" sz="1600" b="1" dirty="0">
              <a:latin typeface="Verdana"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214338"/>
            <a:ext cx="7786742" cy="1089529"/>
          </a:xfrm>
          <a:prstGeom prst="rect">
            <a:avLst/>
          </a:prstGeom>
        </p:spPr>
        <p:txBody>
          <a:bodyPr wrap="square">
            <a:spAutoFit/>
          </a:bodyPr>
          <a:lstStyle/>
          <a:p>
            <a:pPr algn="ctr">
              <a:lnSpc>
                <a:spcPct val="120000"/>
              </a:lnSpc>
            </a:pPr>
            <a:r>
              <a:rPr kumimoji="1" lang="en-AU" sz="5400" b="1" u="sng" dirty="0" smtClean="0"/>
              <a:t>Lamb of God</a:t>
            </a:r>
            <a:endParaRPr kumimoji="1" lang="en-AU" sz="5400" b="1" u="sng" dirty="0"/>
          </a:p>
        </p:txBody>
      </p:sp>
      <p:sp>
        <p:nvSpPr>
          <p:cNvPr id="3" name="Rectangle 2"/>
          <p:cNvSpPr/>
          <p:nvPr/>
        </p:nvSpPr>
        <p:spPr>
          <a:xfrm>
            <a:off x="642910" y="714356"/>
            <a:ext cx="7858180" cy="6186309"/>
          </a:xfrm>
          <a:prstGeom prst="rect">
            <a:avLst/>
          </a:prstGeom>
        </p:spPr>
        <p:txBody>
          <a:bodyPr wrap="square">
            <a:spAutoFit/>
          </a:bodyPr>
          <a:lstStyle/>
          <a:p>
            <a:pPr eaLnBrk="0" hangingPunct="0"/>
            <a:r>
              <a:rPr kumimoji="1" lang="en-US" sz="3600" b="1" dirty="0" smtClean="0">
                <a:cs typeface="Times New Roman" pitchFamily="18" charset="0"/>
              </a:rPr>
              <a:t>Lamb of God, you take away the sins of the world,</a:t>
            </a:r>
          </a:p>
          <a:p>
            <a:pPr eaLnBrk="0" hangingPunct="0"/>
            <a:r>
              <a:rPr kumimoji="1" lang="en-US" sz="3600" b="1" dirty="0" smtClean="0">
                <a:cs typeface="Times New Roman" pitchFamily="18" charset="0"/>
              </a:rPr>
              <a:t>Have mercy on us.</a:t>
            </a:r>
          </a:p>
          <a:p>
            <a:pPr eaLnBrk="0" hangingPunct="0"/>
            <a:endParaRPr kumimoji="1" lang="en-AU" sz="3600" b="1" dirty="0" smtClean="0">
              <a:cs typeface="Times New Roman" pitchFamily="18" charset="0"/>
            </a:endParaRPr>
          </a:p>
          <a:p>
            <a:pPr eaLnBrk="0" hangingPunct="0"/>
            <a:r>
              <a:rPr kumimoji="1" lang="en-US" sz="3600" b="1" dirty="0" smtClean="0">
                <a:cs typeface="Times New Roman" pitchFamily="18" charset="0"/>
              </a:rPr>
              <a:t>Lamb of God, you take away the sins of the world,</a:t>
            </a:r>
          </a:p>
          <a:p>
            <a:pPr eaLnBrk="0" hangingPunct="0"/>
            <a:r>
              <a:rPr kumimoji="1" lang="en-US" sz="3600" b="1" dirty="0" smtClean="0">
                <a:cs typeface="Times New Roman" pitchFamily="18" charset="0"/>
              </a:rPr>
              <a:t>Have mercy on us.</a:t>
            </a:r>
          </a:p>
          <a:p>
            <a:pPr eaLnBrk="0" hangingPunct="0"/>
            <a:endParaRPr kumimoji="1" lang="en-US" sz="3600" b="1" dirty="0" smtClean="0">
              <a:cs typeface="Times New Roman" pitchFamily="18" charset="0"/>
            </a:endParaRPr>
          </a:p>
          <a:p>
            <a:pPr eaLnBrk="0" hangingPunct="0"/>
            <a:r>
              <a:rPr kumimoji="1" lang="en-US" sz="3600" b="1" dirty="0" smtClean="0">
                <a:cs typeface="Times New Roman" pitchFamily="18" charset="0"/>
              </a:rPr>
              <a:t>Lamb of God, you take away the sins of the world,</a:t>
            </a:r>
          </a:p>
          <a:p>
            <a:pPr eaLnBrk="0" hangingPunct="0"/>
            <a:r>
              <a:rPr kumimoji="1" lang="en-US" sz="3600" b="1" dirty="0" smtClean="0">
                <a:cs typeface="Times New Roman" pitchFamily="18" charset="0"/>
              </a:rPr>
              <a:t>Grant us peace…</a:t>
            </a:r>
          </a:p>
        </p:txBody>
      </p:sp>
      <p:pic>
        <p:nvPicPr>
          <p:cNvPr id="5" name="Picture 4" descr="images (41).jpg"/>
          <p:cNvPicPr>
            <a:picLocks noChangeAspect="1"/>
          </p:cNvPicPr>
          <p:nvPr/>
        </p:nvPicPr>
        <p:blipFill>
          <a:blip r:embed="rId2"/>
          <a:stretch>
            <a:fillRect/>
          </a:stretch>
        </p:blipFill>
        <p:spPr>
          <a:xfrm>
            <a:off x="6929454" y="1428736"/>
            <a:ext cx="2002842" cy="150019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4282" y="214290"/>
            <a:ext cx="8715436" cy="6417141"/>
          </a:xfrm>
          <a:prstGeom prst="rect">
            <a:avLst/>
          </a:prstGeom>
        </p:spPr>
        <p:txBody>
          <a:bodyPr wrap="square">
            <a:spAutoFit/>
          </a:bodyPr>
          <a:lstStyle/>
          <a:p>
            <a:pPr marL="1428750" indent="-1428750" defTabSz="457200" eaLnBrk="0" hangingPunct="0">
              <a:lnSpc>
                <a:spcPct val="150000"/>
              </a:lnSpc>
            </a:pPr>
            <a:r>
              <a:rPr lang="en-US" sz="3600" b="1" dirty="0" smtClean="0"/>
              <a:t>C:</a:t>
            </a:r>
            <a:r>
              <a:rPr lang="en-US" sz="3400" b="1" dirty="0" smtClean="0"/>
              <a:t>	Behold the Lamb of God, behold him who takes away the sins of the world.  Blessed are those called to the supper of the lamb.</a:t>
            </a:r>
          </a:p>
          <a:p>
            <a:pPr marL="1428750" indent="-1428750" defTabSz="457200" eaLnBrk="0" hangingPunct="0">
              <a:lnSpc>
                <a:spcPct val="150000"/>
              </a:lnSpc>
            </a:pPr>
            <a:r>
              <a:rPr lang="en-US" sz="3400" b="1" dirty="0" smtClean="0">
                <a:solidFill>
                  <a:srgbClr val="0070C0"/>
                </a:solidFill>
              </a:rPr>
              <a:t>A:	Lord, I am not worthy that you should enter under my roof, but only say the word and my soul shall be healed.</a:t>
            </a:r>
            <a:endParaRPr lang="en-US" sz="3400" b="1" dirty="0">
              <a:solidFill>
                <a:srgbClr val="0070C0"/>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ownload (5).jpg"/>
          <p:cNvPicPr>
            <a:picLocks noChangeAspect="1"/>
          </p:cNvPicPr>
          <p:nvPr/>
        </p:nvPicPr>
        <p:blipFill>
          <a:blip r:embed="rId2"/>
          <a:stretch>
            <a:fillRect/>
          </a:stretch>
        </p:blipFill>
        <p:spPr>
          <a:xfrm>
            <a:off x="785786" y="714356"/>
            <a:ext cx="7643866" cy="5429288"/>
          </a:xfrm>
          <a:prstGeom prst="rect">
            <a:avLst/>
          </a:prstGeom>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57356" y="1785926"/>
            <a:ext cx="4344266" cy="646331"/>
          </a:xfrm>
          <a:prstGeom prst="rect">
            <a:avLst/>
          </a:prstGeom>
          <a:noFill/>
        </p:spPr>
        <p:txBody>
          <a:bodyPr wrap="none" rtlCol="0">
            <a:spAutoFit/>
          </a:bodyPr>
          <a:lstStyle/>
          <a:p>
            <a:r>
              <a:rPr lang="en-AU" sz="3600" b="1" u="sng" dirty="0" smtClean="0"/>
              <a:t>COMMUNION SONGS</a:t>
            </a:r>
            <a:endParaRPr lang="en-AU" sz="3600" b="1" u="sng"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ages (75).jpg"/>
          <p:cNvPicPr>
            <a:picLocks noChangeAspect="1"/>
          </p:cNvPicPr>
          <p:nvPr/>
        </p:nvPicPr>
        <p:blipFill>
          <a:blip r:embed="rId2"/>
          <a:stretch>
            <a:fillRect/>
          </a:stretch>
        </p:blipFill>
        <p:spPr>
          <a:xfrm>
            <a:off x="1357290" y="857232"/>
            <a:ext cx="6357981" cy="528641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142900"/>
            <a:ext cx="7929618" cy="831510"/>
          </a:xfrm>
          <a:prstGeom prst="rect">
            <a:avLst/>
          </a:prstGeom>
        </p:spPr>
        <p:txBody>
          <a:bodyPr wrap="square">
            <a:spAutoFit/>
          </a:bodyPr>
          <a:lstStyle/>
          <a:p>
            <a:pPr algn="ctr">
              <a:lnSpc>
                <a:spcPct val="120000"/>
              </a:lnSpc>
            </a:pPr>
            <a:r>
              <a:rPr kumimoji="1" lang="en-AU" sz="4400" b="1" u="sng" dirty="0" smtClean="0"/>
              <a:t>CONCLUDING RITES</a:t>
            </a:r>
            <a:endParaRPr kumimoji="1" lang="en-US" sz="4400" b="1" u="sng" dirty="0"/>
          </a:p>
        </p:txBody>
      </p:sp>
      <p:sp>
        <p:nvSpPr>
          <p:cNvPr id="3" name="Rectangle 2"/>
          <p:cNvSpPr/>
          <p:nvPr/>
        </p:nvSpPr>
        <p:spPr>
          <a:xfrm>
            <a:off x="0" y="428604"/>
            <a:ext cx="8929718" cy="8185727"/>
          </a:xfrm>
          <a:prstGeom prst="rect">
            <a:avLst/>
          </a:prstGeom>
        </p:spPr>
        <p:txBody>
          <a:bodyPr wrap="square">
            <a:spAutoFit/>
          </a:bodyPr>
          <a:lstStyle/>
          <a:p>
            <a:pPr marL="1428750" indent="-1428750" defTabSz="457200" eaLnBrk="0" hangingPunct="0">
              <a:lnSpc>
                <a:spcPct val="150000"/>
              </a:lnSpc>
            </a:pPr>
            <a:r>
              <a:rPr lang="en-US" sz="3600" b="1" dirty="0" smtClean="0"/>
              <a:t>C:	The Lord be with you.</a:t>
            </a:r>
          </a:p>
          <a:p>
            <a:pPr marL="1428750" indent="-1428750" defTabSz="457200" eaLnBrk="0" hangingPunct="0">
              <a:lnSpc>
                <a:spcPct val="150000"/>
              </a:lnSpc>
            </a:pPr>
            <a:r>
              <a:rPr lang="en-US" sz="3600" b="1" dirty="0" smtClean="0">
                <a:solidFill>
                  <a:srgbClr val="0070C0"/>
                </a:solidFill>
              </a:rPr>
              <a:t>A :	And with your spirit</a:t>
            </a:r>
          </a:p>
          <a:p>
            <a:pPr marL="1428750" indent="-1428750" defTabSz="457200" eaLnBrk="0" hangingPunct="0">
              <a:lnSpc>
                <a:spcPct val="150000"/>
              </a:lnSpc>
            </a:pPr>
            <a:r>
              <a:rPr lang="en-US" sz="3600" b="1" dirty="0" smtClean="0"/>
              <a:t>C: 	May Almighty God Bless Us, Father and Son and Holy Spirit</a:t>
            </a:r>
          </a:p>
          <a:p>
            <a:pPr marL="1428750" indent="-1428750" defTabSz="457200" eaLnBrk="0" hangingPunct="0">
              <a:lnSpc>
                <a:spcPct val="150000"/>
              </a:lnSpc>
            </a:pPr>
            <a:r>
              <a:rPr lang="en-US" sz="3600" b="1" dirty="0" smtClean="0">
                <a:solidFill>
                  <a:srgbClr val="0070C0"/>
                </a:solidFill>
              </a:rPr>
              <a:t>A:	Amen.</a:t>
            </a:r>
          </a:p>
          <a:p>
            <a:pPr marL="1428750" indent="-1428750" defTabSz="457200" eaLnBrk="0" hangingPunct="0">
              <a:lnSpc>
                <a:spcPct val="150000"/>
              </a:lnSpc>
            </a:pPr>
            <a:r>
              <a:rPr lang="en-US" sz="3600" b="1" dirty="0" smtClean="0"/>
              <a:t>C:	Go in Peace, glorifying the Lord by your life.</a:t>
            </a:r>
          </a:p>
          <a:p>
            <a:pPr marL="1428750" indent="-1428750" defTabSz="457200" eaLnBrk="0" hangingPunct="0">
              <a:lnSpc>
                <a:spcPct val="150000"/>
              </a:lnSpc>
            </a:pPr>
            <a:r>
              <a:rPr lang="en-US" sz="3600" b="1" dirty="0" smtClean="0">
                <a:solidFill>
                  <a:srgbClr val="0070C0"/>
                </a:solidFill>
              </a:rPr>
              <a:t>A: 	Thanks be to God.</a:t>
            </a:r>
          </a:p>
          <a:p>
            <a:pPr marL="1428750" indent="-1428750" algn="ctr" defTabSz="457200" eaLnBrk="0" hangingPunct="0">
              <a:lnSpc>
                <a:spcPct val="250000"/>
              </a:lnSpc>
            </a:pPr>
            <a:r>
              <a:rPr lang="en-US" sz="3200" b="1" dirty="0" smtClean="0"/>
              <a:t>.</a:t>
            </a:r>
            <a:endParaRPr lang="en-US" sz="3200" b="1"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714612" y="2000240"/>
            <a:ext cx="2752677" cy="646331"/>
          </a:xfrm>
          <a:prstGeom prst="rect">
            <a:avLst/>
          </a:prstGeom>
        </p:spPr>
        <p:txBody>
          <a:bodyPr wrap="none">
            <a:spAutoFit/>
          </a:bodyPr>
          <a:lstStyle/>
          <a:p>
            <a:r>
              <a:rPr lang="en-AU" sz="3600" b="1" u="sng" dirty="0" smtClean="0"/>
              <a:t>FINAL SONGS</a:t>
            </a:r>
            <a:endParaRPr lang="en-AU" sz="3600" b="1" u="sn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25253" cy="369332"/>
          </a:xfrm>
          <a:prstGeom prst="rect">
            <a:avLst/>
          </a:prstGeom>
        </p:spPr>
        <p:txBody>
          <a:bodyPr wrap="none">
            <a:spAutoFit/>
          </a:bodyPr>
          <a:lstStyle/>
          <a:p>
            <a:pPr eaLnBrk="0" hangingPunct="0">
              <a:spcBef>
                <a:spcPct val="50000"/>
              </a:spcBef>
            </a:pPr>
            <a:r>
              <a:rPr lang="en-AU" b="1" dirty="0" smtClean="0">
                <a:latin typeface="Verdana" pitchFamily="34" charset="0"/>
              </a:rPr>
              <a:t>2 of 2</a:t>
            </a:r>
            <a:endParaRPr lang="en-US" b="1" dirty="0">
              <a:latin typeface="Verdana" pitchFamily="34" charset="0"/>
            </a:endParaRPr>
          </a:p>
        </p:txBody>
      </p:sp>
      <p:sp>
        <p:nvSpPr>
          <p:cNvPr id="3" name="Rectangle 2"/>
          <p:cNvSpPr/>
          <p:nvPr/>
        </p:nvSpPr>
        <p:spPr>
          <a:xfrm>
            <a:off x="500034" y="0"/>
            <a:ext cx="8215370" cy="5244513"/>
          </a:xfrm>
          <a:prstGeom prst="rect">
            <a:avLst/>
          </a:prstGeom>
        </p:spPr>
        <p:txBody>
          <a:bodyPr wrap="square">
            <a:spAutoFit/>
          </a:bodyPr>
          <a:lstStyle/>
          <a:p>
            <a:pPr marL="536575" indent="-536575" eaLnBrk="0" fontAlgn="auto" hangingPunct="0">
              <a:lnSpc>
                <a:spcPct val="140000"/>
              </a:lnSpc>
              <a:spcBef>
                <a:spcPct val="20000"/>
              </a:spcBef>
              <a:spcAft>
                <a:spcPts val="0"/>
              </a:spcAft>
              <a:buClr>
                <a:srgbClr val="000000"/>
              </a:buClr>
              <a:tabLst>
                <a:tab pos="536575" algn="l"/>
              </a:tabLst>
            </a:pPr>
            <a:endParaRPr kumimoji="1" lang="en-US" b="1" dirty="0" smtClean="0">
              <a:solidFill>
                <a:srgbClr val="FFFFFF"/>
              </a:solidFill>
              <a:latin typeface="Verdana" pitchFamily="34" charset="0"/>
            </a:endParaRPr>
          </a:p>
          <a:p>
            <a:pPr marL="536575" indent="-536575" eaLnBrk="0" fontAlgn="auto" hangingPunct="0">
              <a:lnSpc>
                <a:spcPct val="140000"/>
              </a:lnSpc>
              <a:spcBef>
                <a:spcPct val="20000"/>
              </a:spcBef>
              <a:spcAft>
                <a:spcPts val="0"/>
              </a:spcAft>
              <a:buClr>
                <a:srgbClr val="000000"/>
              </a:buClr>
              <a:tabLst>
                <a:tab pos="536575" algn="l"/>
              </a:tabLst>
            </a:pPr>
            <a:endParaRPr kumimoji="1" lang="en-US" b="1" dirty="0">
              <a:solidFill>
                <a:srgbClr val="FFFFFF"/>
              </a:solidFill>
              <a:latin typeface="Verdana" pitchFamily="34" charset="0"/>
            </a:endParaRPr>
          </a:p>
          <a:p>
            <a:pPr marL="536575" indent="-536575" eaLnBrk="0" fontAlgn="auto" hangingPunct="0">
              <a:lnSpc>
                <a:spcPct val="140000"/>
              </a:lnSpc>
              <a:spcBef>
                <a:spcPct val="20000"/>
              </a:spcBef>
              <a:spcAft>
                <a:spcPts val="0"/>
              </a:spcAft>
              <a:buClr>
                <a:srgbClr val="000000"/>
              </a:buClr>
              <a:tabLst>
                <a:tab pos="536575" algn="l"/>
              </a:tabLst>
            </a:pPr>
            <a:r>
              <a:rPr kumimoji="1" lang="en-US" sz="3600" b="1" dirty="0" smtClean="0"/>
              <a:t>Therefore I ask blessed Mary ever Virgin,</a:t>
            </a:r>
          </a:p>
          <a:p>
            <a:pPr marL="536575" indent="-536575" eaLnBrk="0" fontAlgn="auto" hangingPunct="0">
              <a:lnSpc>
                <a:spcPct val="140000"/>
              </a:lnSpc>
              <a:spcBef>
                <a:spcPct val="20000"/>
              </a:spcBef>
              <a:spcAft>
                <a:spcPts val="0"/>
              </a:spcAft>
              <a:buClr>
                <a:srgbClr val="000000"/>
              </a:buClr>
              <a:tabLst>
                <a:tab pos="536575" algn="l"/>
              </a:tabLst>
            </a:pPr>
            <a:r>
              <a:rPr kumimoji="1" lang="en-US" sz="3600" b="1" dirty="0" smtClean="0"/>
              <a:t>All the Angels and Saints,</a:t>
            </a:r>
          </a:p>
          <a:p>
            <a:pPr marL="536575" indent="-536575" eaLnBrk="0" fontAlgn="auto" hangingPunct="0">
              <a:lnSpc>
                <a:spcPct val="140000"/>
              </a:lnSpc>
              <a:spcBef>
                <a:spcPct val="20000"/>
              </a:spcBef>
              <a:spcAft>
                <a:spcPts val="0"/>
              </a:spcAft>
              <a:buClr>
                <a:srgbClr val="000000"/>
              </a:buClr>
              <a:tabLst>
                <a:tab pos="536575" algn="l"/>
              </a:tabLst>
            </a:pPr>
            <a:r>
              <a:rPr kumimoji="1" lang="en-US" sz="3600" b="1" dirty="0" smtClean="0"/>
              <a:t>And you, my brothers and sisters,</a:t>
            </a:r>
          </a:p>
          <a:p>
            <a:pPr marL="536575" indent="-536575" eaLnBrk="0" fontAlgn="auto" hangingPunct="0">
              <a:lnSpc>
                <a:spcPct val="140000"/>
              </a:lnSpc>
              <a:spcBef>
                <a:spcPct val="20000"/>
              </a:spcBef>
              <a:spcAft>
                <a:spcPts val="0"/>
              </a:spcAft>
              <a:buClr>
                <a:srgbClr val="000000"/>
              </a:buClr>
              <a:tabLst>
                <a:tab pos="536575" algn="l"/>
              </a:tabLst>
            </a:pPr>
            <a:r>
              <a:rPr kumimoji="1" lang="en-US" sz="3600" b="1" dirty="0" smtClean="0"/>
              <a:t>To pray for me to the Lord our God</a:t>
            </a:r>
            <a:r>
              <a:rPr kumimoji="1" lang="en-US" sz="3600" b="1" dirty="0" smtClean="0">
                <a:solidFill>
                  <a:srgbClr val="FFFFFF"/>
                </a:solidFill>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00496" y="0"/>
            <a:ext cx="6500858" cy="6926593"/>
          </a:xfrm>
          <a:prstGeom prst="rect">
            <a:avLst/>
          </a:prstGeom>
        </p:spPr>
        <p:txBody>
          <a:bodyPr wrap="square">
            <a:spAutoFit/>
          </a:bodyPr>
          <a:lstStyle/>
          <a:p>
            <a:pPr marL="895350" indent="-895350" defTabSz="300038">
              <a:lnSpc>
                <a:spcPct val="200000"/>
              </a:lnSpc>
            </a:pPr>
            <a:r>
              <a:rPr lang="en-US" sz="3600" b="1" dirty="0" smtClean="0"/>
              <a:t>C-		Lord have mercy</a:t>
            </a:r>
          </a:p>
          <a:p>
            <a:pPr marL="895350" indent="-895350" defTabSz="300038">
              <a:lnSpc>
                <a:spcPct val="200000"/>
              </a:lnSpc>
            </a:pPr>
            <a:r>
              <a:rPr lang="en-US" sz="3600" b="1" dirty="0" smtClean="0">
                <a:solidFill>
                  <a:srgbClr val="0070C0"/>
                </a:solidFill>
              </a:rPr>
              <a:t>A- 	Lord have mercy</a:t>
            </a:r>
          </a:p>
          <a:p>
            <a:pPr marL="895350" indent="-895350" defTabSz="300038">
              <a:lnSpc>
                <a:spcPct val="200000"/>
              </a:lnSpc>
            </a:pPr>
            <a:r>
              <a:rPr lang="en-US" sz="3600" b="1" dirty="0" smtClean="0"/>
              <a:t>C - 	Christ have mercy</a:t>
            </a:r>
          </a:p>
          <a:p>
            <a:pPr marL="895350" indent="-895350" defTabSz="300038">
              <a:lnSpc>
                <a:spcPct val="200000"/>
              </a:lnSpc>
            </a:pPr>
            <a:r>
              <a:rPr lang="en-US" sz="3600" b="1" dirty="0" smtClean="0">
                <a:solidFill>
                  <a:srgbClr val="0070C0"/>
                </a:solidFill>
              </a:rPr>
              <a:t>A -	Christ have mercy</a:t>
            </a:r>
          </a:p>
          <a:p>
            <a:pPr marL="895350" indent="-895350" defTabSz="300038">
              <a:lnSpc>
                <a:spcPct val="200000"/>
              </a:lnSpc>
            </a:pPr>
            <a:r>
              <a:rPr lang="en-US" sz="3600" b="1" dirty="0" smtClean="0"/>
              <a:t>C- 	Lord have mercy</a:t>
            </a:r>
          </a:p>
          <a:p>
            <a:pPr marL="895350" indent="-895350" defTabSz="300038">
              <a:lnSpc>
                <a:spcPct val="200000"/>
              </a:lnSpc>
            </a:pPr>
            <a:r>
              <a:rPr lang="en-US" sz="3600" b="1" dirty="0" smtClean="0">
                <a:solidFill>
                  <a:srgbClr val="0070C0"/>
                </a:solidFill>
              </a:rPr>
              <a:t>A- 	Lord have mercy</a:t>
            </a:r>
            <a:endParaRPr lang="en-US" sz="3600" b="1" dirty="0">
              <a:solidFill>
                <a:srgbClr val="0070C0"/>
              </a:solidFill>
            </a:endParaRPr>
          </a:p>
        </p:txBody>
      </p:sp>
      <p:pic>
        <p:nvPicPr>
          <p:cNvPr id="5" name="Picture 4" descr="download (1).jpg"/>
          <p:cNvPicPr>
            <a:picLocks noChangeAspect="1"/>
          </p:cNvPicPr>
          <p:nvPr/>
        </p:nvPicPr>
        <p:blipFill>
          <a:blip r:embed="rId2"/>
          <a:stretch>
            <a:fillRect/>
          </a:stretch>
        </p:blipFill>
        <p:spPr>
          <a:xfrm>
            <a:off x="785786" y="1357298"/>
            <a:ext cx="2466975" cy="421484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25253" cy="369332"/>
          </a:xfrm>
          <a:prstGeom prst="rect">
            <a:avLst/>
          </a:prstGeom>
        </p:spPr>
        <p:txBody>
          <a:bodyPr wrap="none">
            <a:spAutoFit/>
          </a:bodyPr>
          <a:lstStyle/>
          <a:p>
            <a:pPr eaLnBrk="0" hangingPunct="0">
              <a:spcBef>
                <a:spcPct val="50000"/>
              </a:spcBef>
            </a:pPr>
            <a:r>
              <a:rPr lang="en-AU" b="1" dirty="0" smtClean="0">
                <a:latin typeface="Verdana" pitchFamily="34" charset="0"/>
              </a:rPr>
              <a:t>1 of 3</a:t>
            </a:r>
            <a:endParaRPr lang="en-US" b="1" dirty="0">
              <a:latin typeface="Verdana" pitchFamily="34" charset="0"/>
            </a:endParaRPr>
          </a:p>
        </p:txBody>
      </p:sp>
      <p:sp>
        <p:nvSpPr>
          <p:cNvPr id="3" name="Rectangle 2"/>
          <p:cNvSpPr/>
          <p:nvPr/>
        </p:nvSpPr>
        <p:spPr>
          <a:xfrm>
            <a:off x="714348" y="0"/>
            <a:ext cx="7715304" cy="769441"/>
          </a:xfrm>
          <a:prstGeom prst="rect">
            <a:avLst/>
          </a:prstGeom>
        </p:spPr>
        <p:txBody>
          <a:bodyPr wrap="square">
            <a:spAutoFit/>
          </a:bodyPr>
          <a:lstStyle/>
          <a:p>
            <a:r>
              <a:rPr lang="en-AU" sz="4400" u="sng" dirty="0" smtClean="0"/>
              <a:t>GLORY TO GOD      </a:t>
            </a:r>
            <a:endParaRPr lang="en-AU" sz="4400" u="sng" dirty="0"/>
          </a:p>
        </p:txBody>
      </p:sp>
      <p:sp>
        <p:nvSpPr>
          <p:cNvPr id="4" name="Rectangle 3"/>
          <p:cNvSpPr/>
          <p:nvPr/>
        </p:nvSpPr>
        <p:spPr>
          <a:xfrm>
            <a:off x="214282" y="642918"/>
            <a:ext cx="8715404" cy="5779724"/>
          </a:xfrm>
          <a:prstGeom prst="rect">
            <a:avLst/>
          </a:prstGeom>
        </p:spPr>
        <p:txBody>
          <a:bodyPr wrap="square">
            <a:spAutoFit/>
          </a:bodyPr>
          <a:lstStyle/>
          <a:p>
            <a:pPr marL="536575" indent="-536575" eaLnBrk="0" fontAlgn="auto" hangingPunct="0">
              <a:lnSpc>
                <a:spcPct val="140000"/>
              </a:lnSpc>
              <a:spcBef>
                <a:spcPct val="20000"/>
              </a:spcBef>
              <a:spcAft>
                <a:spcPts val="0"/>
              </a:spcAft>
              <a:buClr>
                <a:srgbClr val="000000"/>
              </a:buClr>
              <a:tabLst>
                <a:tab pos="536575" algn="l"/>
              </a:tabLst>
            </a:pPr>
            <a:r>
              <a:rPr kumimoji="1" lang="en-US" sz="3400" b="1" dirty="0" smtClean="0"/>
              <a:t>Glory to God in the highest</a:t>
            </a:r>
          </a:p>
          <a:p>
            <a:pPr eaLnBrk="0" fontAlgn="auto" hangingPunct="0">
              <a:lnSpc>
                <a:spcPct val="140000"/>
              </a:lnSpc>
              <a:spcBef>
                <a:spcPct val="20000"/>
              </a:spcBef>
              <a:spcAft>
                <a:spcPts val="0"/>
              </a:spcAft>
              <a:buClr>
                <a:srgbClr val="000000"/>
              </a:buClr>
              <a:tabLst>
                <a:tab pos="82550" algn="l"/>
              </a:tabLst>
            </a:pPr>
            <a:r>
              <a:rPr kumimoji="1" lang="en-US" sz="3400" b="1" dirty="0" smtClean="0"/>
              <a:t>And on earth peace to people of good will</a:t>
            </a:r>
          </a:p>
          <a:p>
            <a:pPr marL="536575" indent="-536575" eaLnBrk="0" fontAlgn="auto" hangingPunct="0">
              <a:lnSpc>
                <a:spcPct val="140000"/>
              </a:lnSpc>
              <a:spcBef>
                <a:spcPct val="20000"/>
              </a:spcBef>
              <a:spcAft>
                <a:spcPts val="0"/>
              </a:spcAft>
              <a:buClr>
                <a:srgbClr val="000000"/>
              </a:buClr>
              <a:tabLst>
                <a:tab pos="536575" algn="l"/>
              </a:tabLst>
            </a:pPr>
            <a:r>
              <a:rPr kumimoji="1" lang="en-US" sz="3400" b="1" dirty="0" smtClean="0"/>
              <a:t>We praise You, we bless You, </a:t>
            </a:r>
          </a:p>
          <a:p>
            <a:pPr marL="536575" indent="-536575" eaLnBrk="0" fontAlgn="auto" hangingPunct="0">
              <a:lnSpc>
                <a:spcPct val="140000"/>
              </a:lnSpc>
              <a:spcBef>
                <a:spcPct val="20000"/>
              </a:spcBef>
              <a:spcAft>
                <a:spcPts val="0"/>
              </a:spcAft>
              <a:buClr>
                <a:srgbClr val="000000"/>
              </a:buClr>
              <a:tabLst>
                <a:tab pos="536575" algn="l"/>
              </a:tabLst>
            </a:pPr>
            <a:r>
              <a:rPr kumimoji="1" lang="en-US" sz="3400" b="1" dirty="0" smtClean="0"/>
              <a:t>We adore You, we glorify You, </a:t>
            </a:r>
          </a:p>
          <a:p>
            <a:pPr eaLnBrk="0" fontAlgn="auto" hangingPunct="0">
              <a:lnSpc>
                <a:spcPct val="140000"/>
              </a:lnSpc>
              <a:spcBef>
                <a:spcPct val="20000"/>
              </a:spcBef>
              <a:spcAft>
                <a:spcPts val="0"/>
              </a:spcAft>
              <a:buClr>
                <a:srgbClr val="000000"/>
              </a:buClr>
            </a:pPr>
            <a:r>
              <a:rPr kumimoji="1" lang="en-US" sz="3400" b="1" dirty="0" smtClean="0"/>
              <a:t>We give You thanks for Your great glory.</a:t>
            </a:r>
          </a:p>
          <a:p>
            <a:pPr marL="536575" indent="-536575" eaLnBrk="0" fontAlgn="auto" hangingPunct="0">
              <a:lnSpc>
                <a:spcPct val="140000"/>
              </a:lnSpc>
              <a:spcBef>
                <a:spcPct val="20000"/>
              </a:spcBef>
              <a:spcAft>
                <a:spcPts val="0"/>
              </a:spcAft>
              <a:buClr>
                <a:srgbClr val="000000"/>
              </a:buClr>
              <a:tabLst>
                <a:tab pos="536575" algn="l"/>
              </a:tabLst>
            </a:pPr>
            <a:r>
              <a:rPr kumimoji="1" lang="en-US" sz="3400" b="1" dirty="0" smtClean="0"/>
              <a:t>Lord God heavenly King, </a:t>
            </a:r>
          </a:p>
          <a:p>
            <a:pPr marL="536575" indent="-536575" eaLnBrk="0" fontAlgn="auto" hangingPunct="0">
              <a:lnSpc>
                <a:spcPct val="140000"/>
              </a:lnSpc>
              <a:spcBef>
                <a:spcPct val="20000"/>
              </a:spcBef>
              <a:spcAft>
                <a:spcPts val="0"/>
              </a:spcAft>
              <a:buClr>
                <a:srgbClr val="000000"/>
              </a:buClr>
              <a:tabLst>
                <a:tab pos="536575" algn="l"/>
              </a:tabLst>
            </a:pPr>
            <a:r>
              <a:rPr kumimoji="1" lang="en-US" sz="3400" b="1" dirty="0" smtClean="0"/>
              <a:t>O God almighty Father.</a:t>
            </a:r>
          </a:p>
        </p:txBody>
      </p:sp>
      <p:pic>
        <p:nvPicPr>
          <p:cNvPr id="6" name="Picture 5" descr="0f9a772593462f4217d4ce68f7dac4da.jpg"/>
          <p:cNvPicPr>
            <a:picLocks noChangeAspect="1"/>
          </p:cNvPicPr>
          <p:nvPr/>
        </p:nvPicPr>
        <p:blipFill>
          <a:blip r:embed="rId2" cstate="print"/>
          <a:stretch>
            <a:fillRect/>
          </a:stretch>
        </p:blipFill>
        <p:spPr>
          <a:xfrm>
            <a:off x="7929578" y="0"/>
            <a:ext cx="1214422" cy="121442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25253" cy="369332"/>
          </a:xfrm>
          <a:prstGeom prst="rect">
            <a:avLst/>
          </a:prstGeom>
        </p:spPr>
        <p:txBody>
          <a:bodyPr wrap="none">
            <a:spAutoFit/>
          </a:bodyPr>
          <a:lstStyle/>
          <a:p>
            <a:pPr eaLnBrk="0" hangingPunct="0">
              <a:spcBef>
                <a:spcPct val="50000"/>
              </a:spcBef>
            </a:pPr>
            <a:r>
              <a:rPr lang="en-AU" b="1" dirty="0" smtClean="0">
                <a:latin typeface="Verdana" pitchFamily="34" charset="0"/>
              </a:rPr>
              <a:t>2 of 3</a:t>
            </a:r>
            <a:endParaRPr lang="en-US" b="1" dirty="0">
              <a:latin typeface="Verdana" pitchFamily="34" charset="0"/>
            </a:endParaRPr>
          </a:p>
        </p:txBody>
      </p:sp>
      <p:sp>
        <p:nvSpPr>
          <p:cNvPr id="4" name="Rectangle 3"/>
          <p:cNvSpPr/>
          <p:nvPr/>
        </p:nvSpPr>
        <p:spPr>
          <a:xfrm>
            <a:off x="357158" y="142852"/>
            <a:ext cx="7858180" cy="6851106"/>
          </a:xfrm>
          <a:prstGeom prst="rect">
            <a:avLst/>
          </a:prstGeom>
        </p:spPr>
        <p:txBody>
          <a:bodyPr wrap="square">
            <a:spAutoFit/>
          </a:bodyPr>
          <a:lstStyle/>
          <a:p>
            <a:pPr marL="536575" indent="-536575" eaLnBrk="0" fontAlgn="auto" hangingPunct="0">
              <a:lnSpc>
                <a:spcPct val="140000"/>
              </a:lnSpc>
              <a:spcBef>
                <a:spcPct val="20000"/>
              </a:spcBef>
              <a:spcAft>
                <a:spcPts val="0"/>
              </a:spcAft>
              <a:buClr>
                <a:srgbClr val="000000"/>
              </a:buClr>
              <a:tabLst>
                <a:tab pos="536575" algn="l"/>
              </a:tabLst>
            </a:pPr>
            <a:r>
              <a:rPr kumimoji="1" lang="en-US" sz="3500" b="1" dirty="0" smtClean="0"/>
              <a:t>Lord Jesus Christ, Only Begotten Son.  </a:t>
            </a:r>
          </a:p>
          <a:p>
            <a:pPr eaLnBrk="0" fontAlgn="auto" hangingPunct="0">
              <a:lnSpc>
                <a:spcPct val="140000"/>
              </a:lnSpc>
              <a:spcBef>
                <a:spcPct val="20000"/>
              </a:spcBef>
              <a:spcAft>
                <a:spcPts val="0"/>
              </a:spcAft>
              <a:buClr>
                <a:srgbClr val="000000"/>
              </a:buClr>
              <a:tabLst>
                <a:tab pos="0" algn="l"/>
              </a:tabLst>
            </a:pPr>
            <a:r>
              <a:rPr kumimoji="1" lang="en-US" sz="3500" b="1" dirty="0" smtClean="0"/>
              <a:t>Lord God, Lamb of God, Son of the Father,</a:t>
            </a:r>
          </a:p>
          <a:p>
            <a:pPr marL="536575" indent="-536575" eaLnBrk="0" fontAlgn="auto" hangingPunct="0">
              <a:lnSpc>
                <a:spcPct val="140000"/>
              </a:lnSpc>
              <a:spcBef>
                <a:spcPct val="20000"/>
              </a:spcBef>
              <a:spcAft>
                <a:spcPts val="0"/>
              </a:spcAft>
              <a:buClr>
                <a:srgbClr val="000000"/>
              </a:buClr>
              <a:tabLst>
                <a:tab pos="536575" algn="l"/>
              </a:tabLst>
            </a:pPr>
            <a:r>
              <a:rPr kumimoji="1" lang="en-US" sz="3500" b="1" dirty="0" smtClean="0"/>
              <a:t>you take away the sins of the world, </a:t>
            </a:r>
          </a:p>
          <a:p>
            <a:pPr marL="536575" indent="-536575" eaLnBrk="0" fontAlgn="auto" hangingPunct="0">
              <a:lnSpc>
                <a:spcPct val="140000"/>
              </a:lnSpc>
              <a:spcBef>
                <a:spcPct val="20000"/>
              </a:spcBef>
              <a:spcAft>
                <a:spcPts val="0"/>
              </a:spcAft>
              <a:buClr>
                <a:srgbClr val="000000"/>
              </a:buClr>
              <a:tabLst>
                <a:tab pos="536575" algn="l"/>
              </a:tabLst>
            </a:pPr>
            <a:r>
              <a:rPr kumimoji="1" lang="en-US" sz="3500" b="1" dirty="0" smtClean="0"/>
              <a:t>Have mercy on us;</a:t>
            </a:r>
          </a:p>
          <a:p>
            <a:pPr marL="536575" indent="-536575" eaLnBrk="0" fontAlgn="auto" hangingPunct="0">
              <a:lnSpc>
                <a:spcPct val="140000"/>
              </a:lnSpc>
              <a:spcBef>
                <a:spcPct val="20000"/>
              </a:spcBef>
              <a:spcAft>
                <a:spcPts val="0"/>
              </a:spcAft>
              <a:buClr>
                <a:srgbClr val="000000"/>
              </a:buClr>
              <a:tabLst>
                <a:tab pos="536575" algn="l"/>
              </a:tabLst>
            </a:pPr>
            <a:r>
              <a:rPr kumimoji="1" lang="en-US" sz="3500" b="1" dirty="0" smtClean="0"/>
              <a:t>you take away the sins of the world,</a:t>
            </a:r>
          </a:p>
          <a:p>
            <a:pPr marL="536575" indent="-536575" eaLnBrk="0" fontAlgn="auto" hangingPunct="0">
              <a:lnSpc>
                <a:spcPct val="140000"/>
              </a:lnSpc>
              <a:spcBef>
                <a:spcPct val="20000"/>
              </a:spcBef>
              <a:spcAft>
                <a:spcPts val="0"/>
              </a:spcAft>
              <a:buClr>
                <a:srgbClr val="000000"/>
              </a:buClr>
              <a:tabLst>
                <a:tab pos="536575" algn="l"/>
              </a:tabLst>
            </a:pPr>
            <a:r>
              <a:rPr kumimoji="1" lang="en-US" sz="3500" b="1" dirty="0" smtClean="0"/>
              <a:t>receive our prayer;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25253" cy="369332"/>
          </a:xfrm>
          <a:prstGeom prst="rect">
            <a:avLst/>
          </a:prstGeom>
        </p:spPr>
        <p:txBody>
          <a:bodyPr wrap="none">
            <a:spAutoFit/>
          </a:bodyPr>
          <a:lstStyle/>
          <a:p>
            <a:pPr eaLnBrk="0" hangingPunct="0">
              <a:spcBef>
                <a:spcPct val="50000"/>
              </a:spcBef>
            </a:pPr>
            <a:r>
              <a:rPr lang="en-AU" b="1" dirty="0" smtClean="0">
                <a:latin typeface="Verdana" pitchFamily="34" charset="0"/>
              </a:rPr>
              <a:t>3 of 3</a:t>
            </a:r>
            <a:endParaRPr lang="en-US" b="1" dirty="0">
              <a:latin typeface="Verdana" pitchFamily="34" charset="0"/>
            </a:endParaRPr>
          </a:p>
        </p:txBody>
      </p:sp>
      <p:sp>
        <p:nvSpPr>
          <p:cNvPr id="4" name="Rectangle 3"/>
          <p:cNvSpPr/>
          <p:nvPr/>
        </p:nvSpPr>
        <p:spPr>
          <a:xfrm>
            <a:off x="214282" y="285728"/>
            <a:ext cx="8929718" cy="6407588"/>
          </a:xfrm>
          <a:prstGeom prst="rect">
            <a:avLst/>
          </a:prstGeom>
        </p:spPr>
        <p:txBody>
          <a:bodyPr wrap="square">
            <a:spAutoFit/>
          </a:bodyPr>
          <a:lstStyle/>
          <a:p>
            <a:pPr marL="536575" indent="-536575" eaLnBrk="0" fontAlgn="auto" hangingPunct="0">
              <a:lnSpc>
                <a:spcPct val="140000"/>
              </a:lnSpc>
              <a:spcBef>
                <a:spcPct val="20000"/>
              </a:spcBef>
              <a:spcAft>
                <a:spcPts val="0"/>
              </a:spcAft>
              <a:buClr>
                <a:srgbClr val="000000"/>
              </a:buClr>
              <a:tabLst>
                <a:tab pos="536575" algn="l"/>
              </a:tabLst>
            </a:pPr>
            <a:r>
              <a:rPr kumimoji="1" lang="en-US" sz="3400" b="1" dirty="0" smtClean="0"/>
              <a:t>You are seated at the right hand of the Father,</a:t>
            </a:r>
          </a:p>
          <a:p>
            <a:pPr marL="536575" indent="-536575" eaLnBrk="0" fontAlgn="auto" hangingPunct="0">
              <a:lnSpc>
                <a:spcPct val="140000"/>
              </a:lnSpc>
              <a:spcBef>
                <a:spcPct val="20000"/>
              </a:spcBef>
              <a:spcAft>
                <a:spcPts val="0"/>
              </a:spcAft>
              <a:buClr>
                <a:srgbClr val="000000"/>
              </a:buClr>
              <a:tabLst>
                <a:tab pos="536575" algn="l"/>
              </a:tabLst>
            </a:pPr>
            <a:r>
              <a:rPr kumimoji="1" lang="en-US" sz="3400" b="1" dirty="0" smtClean="0"/>
              <a:t>Have mercy on us.</a:t>
            </a:r>
          </a:p>
          <a:p>
            <a:pPr marL="536575" indent="-536575" eaLnBrk="0" fontAlgn="auto" hangingPunct="0">
              <a:lnSpc>
                <a:spcPct val="140000"/>
              </a:lnSpc>
              <a:spcBef>
                <a:spcPct val="20000"/>
              </a:spcBef>
              <a:spcAft>
                <a:spcPts val="0"/>
              </a:spcAft>
              <a:buClr>
                <a:srgbClr val="000000"/>
              </a:buClr>
              <a:tabLst>
                <a:tab pos="536575" algn="l"/>
              </a:tabLst>
            </a:pPr>
            <a:r>
              <a:rPr kumimoji="1" lang="en-US" sz="3400" b="1" dirty="0" smtClean="0"/>
              <a:t>For You alone are the Holy One, </a:t>
            </a:r>
          </a:p>
          <a:p>
            <a:pPr marL="536575" indent="-536575" eaLnBrk="0" fontAlgn="auto" hangingPunct="0">
              <a:lnSpc>
                <a:spcPct val="140000"/>
              </a:lnSpc>
              <a:spcBef>
                <a:spcPct val="20000"/>
              </a:spcBef>
              <a:spcAft>
                <a:spcPts val="0"/>
              </a:spcAft>
              <a:buClr>
                <a:srgbClr val="000000"/>
              </a:buClr>
              <a:tabLst>
                <a:tab pos="536575" algn="l"/>
              </a:tabLst>
            </a:pPr>
            <a:r>
              <a:rPr kumimoji="1" lang="en-US" sz="3400" b="1" dirty="0" smtClean="0"/>
              <a:t>You alone are the Lord, </a:t>
            </a:r>
          </a:p>
          <a:p>
            <a:pPr marL="536575" indent="-536575" eaLnBrk="0" fontAlgn="auto" hangingPunct="0">
              <a:lnSpc>
                <a:spcPct val="140000"/>
              </a:lnSpc>
              <a:spcBef>
                <a:spcPct val="20000"/>
              </a:spcBef>
              <a:spcAft>
                <a:spcPts val="0"/>
              </a:spcAft>
              <a:buClr>
                <a:srgbClr val="000000"/>
              </a:buClr>
              <a:tabLst>
                <a:tab pos="536575" algn="l"/>
              </a:tabLst>
            </a:pPr>
            <a:r>
              <a:rPr kumimoji="1" lang="en-US" sz="3400" b="1" dirty="0" smtClean="0"/>
              <a:t>You alone are the Most High, Jesus Christ, </a:t>
            </a:r>
          </a:p>
          <a:p>
            <a:pPr eaLnBrk="0" fontAlgn="auto" hangingPunct="0">
              <a:lnSpc>
                <a:spcPct val="140000"/>
              </a:lnSpc>
              <a:spcBef>
                <a:spcPct val="20000"/>
              </a:spcBef>
              <a:spcAft>
                <a:spcPts val="0"/>
              </a:spcAft>
              <a:buClr>
                <a:srgbClr val="000000"/>
              </a:buClr>
              <a:tabLst>
                <a:tab pos="82550" algn="l"/>
              </a:tabLst>
            </a:pPr>
            <a:r>
              <a:rPr kumimoji="1" lang="en-US" sz="3400" b="1" dirty="0" smtClean="0"/>
              <a:t>with the Holy Spirit, in the glory of God the Father.  Amen….</a:t>
            </a:r>
            <a:endParaRPr kumimoji="1" lang="en-US" sz="34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4">
      <a:dk1>
        <a:sysClr val="windowText" lastClr="000000"/>
      </a:dk1>
      <a:lt1>
        <a:sysClr val="window" lastClr="FFFFFF"/>
      </a:lt1>
      <a:dk2>
        <a:srgbClr val="4E3B30"/>
      </a:dk2>
      <a:lt2>
        <a:srgbClr val="FBEEC9"/>
      </a:lt2>
      <a:accent1>
        <a:srgbClr val="92D050"/>
      </a:accent1>
      <a:accent2>
        <a:srgbClr val="92D050"/>
      </a:accent2>
      <a:accent3>
        <a:srgbClr val="92D050"/>
      </a:accent3>
      <a:accent4>
        <a:srgbClr val="C3986D"/>
      </a:accent4>
      <a:accent5>
        <a:srgbClr val="A19574"/>
      </a:accent5>
      <a:accent6>
        <a:srgbClr val="C17529"/>
      </a:accent6>
      <a:hlink>
        <a:srgbClr val="AD1F1F"/>
      </a:hlink>
      <a:folHlink>
        <a:srgbClr val="FFC42F"/>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2482</TotalTime>
  <Words>1393</Words>
  <Application>Microsoft Office PowerPoint</Application>
  <PresentationFormat>On-screen Show (4:3)</PresentationFormat>
  <Paragraphs>266</Paragraphs>
  <Slides>46</Slides>
  <Notes>1</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Flow</vt:lpstr>
      <vt:lpstr>Welcome to St. Luke’s Parish Lalor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St. Luke’s Parish Lalor</dc:title>
  <dc:creator>David Lang</dc:creator>
  <cp:lastModifiedBy>David Lang</cp:lastModifiedBy>
  <cp:revision>514</cp:revision>
  <dcterms:created xsi:type="dcterms:W3CDTF">2018-05-02T03:37:20Z</dcterms:created>
  <dcterms:modified xsi:type="dcterms:W3CDTF">2023-05-26T02:54:07Z</dcterms:modified>
</cp:coreProperties>
</file>